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slideLayouts/slideLayout2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1"/>
    <p:sldMasterId id="2147483675" r:id="rId2"/>
    <p:sldMasterId id="2147483676" r:id="rId3"/>
  </p:sldMasterIdLst>
  <p:notesMasterIdLst>
    <p:notesMasterId r:id="rId15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6" r:id="rId13"/>
    <p:sldId id="280" r:id="rId14"/>
  </p:sldIdLst>
  <p:sldSz cx="9144000" cy="5143500" type="screen16x9"/>
  <p:notesSz cx="6858000" cy="9144000"/>
  <p:embeddedFontLst>
    <p:embeddedFont>
      <p:font typeface="Oswald" panose="00000500000000000000" pitchFamily="2" charset="0"/>
      <p:regular r:id="rId16"/>
      <p:bold r:id="rId17"/>
    </p:embeddedFont>
    <p:embeddedFont>
      <p:font typeface="Oswald" panose="00000500000000000000" pitchFamily="2" charset="0"/>
      <p:regular r:id="rId16"/>
      <p:bold r:id="rId17"/>
    </p:embeddedFont>
    <p:embeddedFont>
      <p:font typeface="Raleway" pitchFamily="2" charset="0"/>
      <p:regular r:id="rId18"/>
      <p:bold r:id="rId19"/>
      <p:italic r:id="rId20"/>
      <p:boldItalic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449">
          <p15:clr>
            <a:srgbClr val="FF0000"/>
          </p15:clr>
        </p15:guide>
        <p15:guide id="2" orient="horz" pos="2880">
          <p15:clr>
            <a:srgbClr val="FF0000"/>
          </p15:clr>
        </p15:guide>
        <p15:guide id="3" pos="5311">
          <p15:clr>
            <a:srgbClr val="FF0000"/>
          </p15:clr>
        </p15:guide>
        <p15:guide id="4" orient="horz" pos="340">
          <p15:clr>
            <a:srgbClr val="FF0000"/>
          </p15:clr>
        </p15:guide>
        <p15:guide id="5" orient="horz" pos="2888">
          <p15:clr>
            <a:srgbClr val="9AA0A6"/>
          </p15:clr>
        </p15:guide>
        <p15:guide id="6" orient="horz" pos="624">
          <p15:clr>
            <a:srgbClr val="FF0000"/>
          </p15:clr>
        </p15:guide>
        <p15:guide id="7" orient="horz" pos="2268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4959F4B-7685-4138-847C-84CC98AD36AE}" v="91" dt="2024-05-11T13:32:05.965"/>
    <p1510:client id="{A3E4ED8C-AA2E-3F02-933A-5117ADE9B1EE}" v="1070" dt="2024-05-11T16:47:20.893"/>
  </p1510:revLst>
</p1510:revInfo>
</file>

<file path=ppt/tableStyles.xml><?xml version="1.0" encoding="utf-8"?>
<a:tblStyleLst xmlns:a="http://schemas.openxmlformats.org/drawingml/2006/main" def="{F012DB05-851D-4732-9A1E-09464F1EABD3}">
  <a:tblStyle styleId="{F012DB05-851D-4732-9A1E-09464F1EABD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pos="449"/>
        <p:guide orient="horz" pos="2880"/>
        <p:guide pos="5311"/>
        <p:guide orient="horz" pos="340"/>
        <p:guide orient="horz" pos="2888"/>
        <p:guide orient="horz" pos="624"/>
        <p:guide orient="horz" pos="2268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font" Target="fonts/font3.fntdata"/><Relationship Id="rId26" Type="http://schemas.microsoft.com/office/2015/10/relationships/revisionInfo" Target="revisionInfo.xml"/><Relationship Id="rId3" Type="http://schemas.openxmlformats.org/officeDocument/2006/relationships/slideMaster" Target="slideMasters/slideMaster3.xml"/><Relationship Id="rId21" Type="http://schemas.openxmlformats.org/officeDocument/2006/relationships/font" Target="fonts/font6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font" Target="fonts/font2.fntdata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notesMaster" Target="notesMasters/notesMaster1.xml"/><Relationship Id="rId23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font" Target="fonts/font4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" name="Google Shape;123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0" name="Google Shape;124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ga190571f8b_4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6" name="Google Shape;1396;ga190571f8b_4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4" name="Google Shape;1684;ga190571f8b_4_48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5" name="Google Shape;1685;ga190571f8b_4_48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5" name="Google Shape;1265;g9e520bbcc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6" name="Google Shape;1266;g9e520bbcc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1" name="Google Shape;1271;g9e520bbcc0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2" name="Google Shape;1272;g9e520bbcc0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ga190571f8b_4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2" name="Google Shape;1282;ga190571f8b_4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7" name="Google Shape;1287;g9e520bbcc0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8" name="Google Shape;1288;g9e520bbcc0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4" name="Google Shape;1324;g9e520bbcc0_1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5" name="Google Shape;1325;g9e520bbcc0_1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g9e520bbcc0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8" name="Google Shape;1348;g9e520bbcc0_1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g9e520bbcc0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5" name="Google Shape;1365;g9e520bbcc0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" name="Google Shape;1372;ga1b1bdfb37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3" name="Google Shape;1373;ga1b1bdfb37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?utm_source=slidesgo_template&amp;utm_medium=referral-link&amp;utm_campaign=s%20g_resources&amp;utm_content=flaticon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s://www.freepik.com/?utm_source=slidesgo_template&amp;utm_medium=referral-link&amp;utm_campaign=s%20g_resources&amp;utm_content=freepik" TargetMode="Externa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2"/>
          <p:cNvSpPr txBox="1">
            <a:spLocks noGrp="1"/>
          </p:cNvSpPr>
          <p:nvPr>
            <p:ph type="ctrTitle"/>
          </p:nvPr>
        </p:nvSpPr>
        <p:spPr>
          <a:xfrm>
            <a:off x="2208064" y="3573288"/>
            <a:ext cx="4758600" cy="58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9" name="Google Shape;9;p2"/>
          <p:cNvSpPr txBox="1">
            <a:spLocks noGrp="1"/>
          </p:cNvSpPr>
          <p:nvPr>
            <p:ph type="subTitle" idx="1"/>
          </p:nvPr>
        </p:nvSpPr>
        <p:spPr>
          <a:xfrm>
            <a:off x="2207925" y="4159800"/>
            <a:ext cx="4758600" cy="41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164775" y="142875"/>
            <a:ext cx="200100" cy="381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-43100"/>
            <a:ext cx="9144000" cy="5205000"/>
            <a:chOff x="0" y="-43100"/>
            <a:chExt cx="9144000" cy="5205000"/>
          </a:xfrm>
        </p:grpSpPr>
        <p:sp>
          <p:nvSpPr>
            <p:cNvPr id="12" name="Google Shape;12;p2"/>
            <p:cNvSpPr/>
            <p:nvPr/>
          </p:nvSpPr>
          <p:spPr>
            <a:xfrm>
              <a:off x="0" y="-42550"/>
              <a:ext cx="9144000" cy="551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0" y="-43100"/>
              <a:ext cx="517200" cy="5205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" name="Google Shape;14;p2"/>
            <p:cNvGrpSpPr/>
            <p:nvPr/>
          </p:nvGrpSpPr>
          <p:grpSpPr>
            <a:xfrm>
              <a:off x="2541307" y="86840"/>
              <a:ext cx="5686411" cy="292990"/>
              <a:chOff x="2039075" y="127544"/>
              <a:chExt cx="4783320" cy="310206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2039075" y="127550"/>
                <a:ext cx="4783200" cy="3102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6440795" y="127544"/>
                <a:ext cx="381600" cy="310200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rgbClr val="F3F3F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" name="Google Shape;17;p2"/>
            <p:cNvSpPr txBox="1"/>
            <p:nvPr/>
          </p:nvSpPr>
          <p:spPr>
            <a:xfrm>
              <a:off x="864875" y="142875"/>
              <a:ext cx="1599600" cy="20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200">
                  <a:latin typeface="Oswald"/>
                  <a:ea typeface="Oswald"/>
                  <a:cs typeface="Oswald"/>
                  <a:sym typeface="Oswald"/>
                </a:rPr>
                <a:t>Video Channel Presentation</a:t>
              </a:r>
              <a:endParaRPr sz="1200">
                <a:latin typeface="Oswald"/>
                <a:ea typeface="Oswald"/>
                <a:cs typeface="Oswald"/>
                <a:sym typeface="Oswald"/>
              </a:endParaRPr>
            </a:p>
          </p:txBody>
        </p:sp>
        <p:grpSp>
          <p:nvGrpSpPr>
            <p:cNvPr id="18" name="Google Shape;18;p2"/>
            <p:cNvGrpSpPr/>
            <p:nvPr/>
          </p:nvGrpSpPr>
          <p:grpSpPr>
            <a:xfrm>
              <a:off x="164775" y="142875"/>
              <a:ext cx="200100" cy="180875"/>
              <a:chOff x="164775" y="142875"/>
              <a:chExt cx="200100" cy="18087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164775" y="142875"/>
                <a:ext cx="200100" cy="38100"/>
              </a:xfrm>
              <a:prstGeom prst="roundRect">
                <a:avLst>
                  <a:gd name="adj" fmla="val 16667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164775" y="285650"/>
                <a:ext cx="200100" cy="38100"/>
              </a:xfrm>
              <a:prstGeom prst="roundRect">
                <a:avLst>
                  <a:gd name="adj" fmla="val 16667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164775" y="214263"/>
                <a:ext cx="200100" cy="38100"/>
              </a:xfrm>
              <a:prstGeom prst="roundRect">
                <a:avLst>
                  <a:gd name="adj" fmla="val 16667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" name="Google Shape;22;p2"/>
            <p:cNvGrpSpPr/>
            <p:nvPr/>
          </p:nvGrpSpPr>
          <p:grpSpPr>
            <a:xfrm>
              <a:off x="136421" y="2300197"/>
              <a:ext cx="244341" cy="214216"/>
              <a:chOff x="-46042675" y="3218600"/>
              <a:chExt cx="300100" cy="263100"/>
            </a:xfrm>
          </p:grpSpPr>
          <p:sp>
            <p:nvSpPr>
              <p:cNvPr id="23" name="Google Shape;23;p2"/>
              <p:cNvSpPr/>
              <p:nvPr/>
            </p:nvSpPr>
            <p:spPr>
              <a:xfrm>
                <a:off x="-46042675" y="3302875"/>
                <a:ext cx="35475" cy="130000"/>
              </a:xfrm>
              <a:custGeom>
                <a:avLst/>
                <a:gdLst/>
                <a:ahLst/>
                <a:cxnLst/>
                <a:rect l="l" t="t" r="r" b="b"/>
                <a:pathLst>
                  <a:path w="1419" h="5200" extrusionOk="0">
                    <a:moveTo>
                      <a:pt x="1" y="1"/>
                    </a:moveTo>
                    <a:lnTo>
                      <a:pt x="1" y="5199"/>
                    </a:lnTo>
                    <a:lnTo>
                      <a:pt x="1418" y="4506"/>
                    </a:lnTo>
                    <a:lnTo>
                      <a:pt x="1418" y="726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>
                <a:off x="-45919025" y="3341475"/>
                <a:ext cx="53600" cy="52800"/>
              </a:xfrm>
              <a:custGeom>
                <a:avLst/>
                <a:gdLst/>
                <a:ahLst/>
                <a:cxnLst/>
                <a:rect l="l" t="t" r="r" b="b"/>
                <a:pathLst>
                  <a:path w="2144" h="2112" extrusionOk="0">
                    <a:moveTo>
                      <a:pt x="1072" y="1"/>
                    </a:moveTo>
                    <a:cubicBezTo>
                      <a:pt x="473" y="1"/>
                      <a:pt x="1" y="473"/>
                      <a:pt x="1" y="1072"/>
                    </a:cubicBezTo>
                    <a:cubicBezTo>
                      <a:pt x="1" y="1639"/>
                      <a:pt x="473" y="2112"/>
                      <a:pt x="1072" y="2112"/>
                    </a:cubicBezTo>
                    <a:cubicBezTo>
                      <a:pt x="1671" y="2112"/>
                      <a:pt x="2143" y="1639"/>
                      <a:pt x="2143" y="1072"/>
                    </a:cubicBezTo>
                    <a:cubicBezTo>
                      <a:pt x="2143" y="473"/>
                      <a:pt x="1639" y="1"/>
                      <a:pt x="107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-45778025" y="3302875"/>
                <a:ext cx="35450" cy="130000"/>
              </a:xfrm>
              <a:custGeom>
                <a:avLst/>
                <a:gdLst/>
                <a:ahLst/>
                <a:cxnLst/>
                <a:rect l="l" t="t" r="r" b="b"/>
                <a:pathLst>
                  <a:path w="1418" h="5200" extrusionOk="0">
                    <a:moveTo>
                      <a:pt x="1418" y="1"/>
                    </a:moveTo>
                    <a:lnTo>
                      <a:pt x="0" y="726"/>
                    </a:lnTo>
                    <a:lnTo>
                      <a:pt x="0" y="4506"/>
                    </a:lnTo>
                    <a:lnTo>
                      <a:pt x="1418" y="5199"/>
                    </a:lnTo>
                    <a:lnTo>
                      <a:pt x="141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-46042675" y="3235950"/>
                <a:ext cx="300100" cy="245750"/>
              </a:xfrm>
              <a:custGeom>
                <a:avLst/>
                <a:gdLst/>
                <a:ahLst/>
                <a:cxnLst/>
                <a:rect l="l" t="t" r="r" b="b"/>
                <a:pathLst>
                  <a:path w="12004" h="9830" extrusionOk="0">
                    <a:moveTo>
                      <a:pt x="6018" y="2142"/>
                    </a:moveTo>
                    <a:cubicBezTo>
                      <a:pt x="7751" y="2142"/>
                      <a:pt x="9168" y="3560"/>
                      <a:pt x="9168" y="5293"/>
                    </a:cubicBezTo>
                    <a:cubicBezTo>
                      <a:pt x="9168" y="7026"/>
                      <a:pt x="7751" y="8443"/>
                      <a:pt x="6018" y="8443"/>
                    </a:cubicBezTo>
                    <a:cubicBezTo>
                      <a:pt x="4285" y="8443"/>
                      <a:pt x="2867" y="7026"/>
                      <a:pt x="2867" y="5293"/>
                    </a:cubicBezTo>
                    <a:cubicBezTo>
                      <a:pt x="2867" y="3560"/>
                      <a:pt x="4285" y="2142"/>
                      <a:pt x="6018" y="2142"/>
                    </a:cubicBezTo>
                    <a:close/>
                    <a:moveTo>
                      <a:pt x="1765" y="0"/>
                    </a:moveTo>
                    <a:cubicBezTo>
                      <a:pt x="1576" y="0"/>
                      <a:pt x="1418" y="158"/>
                      <a:pt x="1418" y="378"/>
                    </a:cubicBezTo>
                    <a:lnTo>
                      <a:pt x="1418" y="725"/>
                    </a:lnTo>
                    <a:lnTo>
                      <a:pt x="1072" y="725"/>
                    </a:lnTo>
                    <a:cubicBezTo>
                      <a:pt x="473" y="725"/>
                      <a:pt x="1" y="1197"/>
                      <a:pt x="1" y="1796"/>
                    </a:cubicBezTo>
                    <a:lnTo>
                      <a:pt x="1" y="1890"/>
                    </a:lnTo>
                    <a:lnTo>
                      <a:pt x="1922" y="2835"/>
                    </a:lnTo>
                    <a:cubicBezTo>
                      <a:pt x="2048" y="2930"/>
                      <a:pt x="2143" y="3056"/>
                      <a:pt x="2143" y="3151"/>
                    </a:cubicBezTo>
                    <a:lnTo>
                      <a:pt x="2143" y="7372"/>
                    </a:lnTo>
                    <a:cubicBezTo>
                      <a:pt x="2143" y="7498"/>
                      <a:pt x="2048" y="7624"/>
                      <a:pt x="1922" y="7687"/>
                    </a:cubicBezTo>
                    <a:lnTo>
                      <a:pt x="1" y="8632"/>
                    </a:lnTo>
                    <a:lnTo>
                      <a:pt x="1" y="8758"/>
                    </a:lnTo>
                    <a:cubicBezTo>
                      <a:pt x="1" y="9357"/>
                      <a:pt x="473" y="9830"/>
                      <a:pt x="1072" y="9830"/>
                    </a:cubicBezTo>
                    <a:lnTo>
                      <a:pt x="10964" y="9830"/>
                    </a:lnTo>
                    <a:cubicBezTo>
                      <a:pt x="11531" y="9830"/>
                      <a:pt x="12004" y="9357"/>
                      <a:pt x="12004" y="8758"/>
                    </a:cubicBezTo>
                    <a:lnTo>
                      <a:pt x="12004" y="8632"/>
                    </a:lnTo>
                    <a:lnTo>
                      <a:pt x="10082" y="7687"/>
                    </a:lnTo>
                    <a:cubicBezTo>
                      <a:pt x="9956" y="7624"/>
                      <a:pt x="9893" y="7498"/>
                      <a:pt x="9893" y="7372"/>
                    </a:cubicBezTo>
                    <a:lnTo>
                      <a:pt x="9893" y="3151"/>
                    </a:lnTo>
                    <a:cubicBezTo>
                      <a:pt x="9893" y="3056"/>
                      <a:pt x="9956" y="2930"/>
                      <a:pt x="10082" y="2835"/>
                    </a:cubicBezTo>
                    <a:lnTo>
                      <a:pt x="12004" y="1890"/>
                    </a:lnTo>
                    <a:lnTo>
                      <a:pt x="12004" y="1796"/>
                    </a:lnTo>
                    <a:cubicBezTo>
                      <a:pt x="12004" y="1197"/>
                      <a:pt x="11531" y="725"/>
                      <a:pt x="10933" y="725"/>
                    </a:cubicBezTo>
                    <a:lnTo>
                      <a:pt x="2143" y="725"/>
                    </a:lnTo>
                    <a:lnTo>
                      <a:pt x="2143" y="378"/>
                    </a:lnTo>
                    <a:cubicBezTo>
                      <a:pt x="2143" y="158"/>
                      <a:pt x="1985" y="0"/>
                      <a:pt x="176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-45952875" y="3306025"/>
                <a:ext cx="122100" cy="122125"/>
              </a:xfrm>
              <a:custGeom>
                <a:avLst/>
                <a:gdLst/>
                <a:ahLst/>
                <a:cxnLst/>
                <a:rect l="l" t="t" r="r" b="b"/>
                <a:pathLst>
                  <a:path w="4884" h="4885" extrusionOk="0">
                    <a:moveTo>
                      <a:pt x="2426" y="663"/>
                    </a:moveTo>
                    <a:cubicBezTo>
                      <a:pt x="3403" y="663"/>
                      <a:pt x="4190" y="1450"/>
                      <a:pt x="4190" y="2458"/>
                    </a:cubicBezTo>
                    <a:cubicBezTo>
                      <a:pt x="4159" y="3435"/>
                      <a:pt x="3371" y="4223"/>
                      <a:pt x="2426" y="4223"/>
                    </a:cubicBezTo>
                    <a:cubicBezTo>
                      <a:pt x="1449" y="4223"/>
                      <a:pt x="662" y="3435"/>
                      <a:pt x="662" y="2458"/>
                    </a:cubicBezTo>
                    <a:cubicBezTo>
                      <a:pt x="662" y="1450"/>
                      <a:pt x="1449" y="663"/>
                      <a:pt x="2426" y="663"/>
                    </a:cubicBezTo>
                    <a:close/>
                    <a:moveTo>
                      <a:pt x="2426" y="1"/>
                    </a:moveTo>
                    <a:cubicBezTo>
                      <a:pt x="1103" y="1"/>
                      <a:pt x="0" y="1104"/>
                      <a:pt x="0" y="2458"/>
                    </a:cubicBezTo>
                    <a:cubicBezTo>
                      <a:pt x="0" y="3782"/>
                      <a:pt x="1103" y="4884"/>
                      <a:pt x="2426" y="4884"/>
                    </a:cubicBezTo>
                    <a:cubicBezTo>
                      <a:pt x="3781" y="4884"/>
                      <a:pt x="4883" y="3782"/>
                      <a:pt x="4883" y="2458"/>
                    </a:cubicBezTo>
                    <a:cubicBezTo>
                      <a:pt x="4883" y="1104"/>
                      <a:pt x="3781" y="1"/>
                      <a:pt x="242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-45941075" y="3218600"/>
                <a:ext cx="98475" cy="17375"/>
              </a:xfrm>
              <a:custGeom>
                <a:avLst/>
                <a:gdLst/>
                <a:ahLst/>
                <a:cxnLst/>
                <a:rect l="l" t="t" r="r" b="b"/>
                <a:pathLst>
                  <a:path w="3939" h="695" extrusionOk="0">
                    <a:moveTo>
                      <a:pt x="536" y="1"/>
                    </a:moveTo>
                    <a:cubicBezTo>
                      <a:pt x="410" y="1"/>
                      <a:pt x="316" y="64"/>
                      <a:pt x="221" y="190"/>
                    </a:cubicBezTo>
                    <a:lnTo>
                      <a:pt x="1" y="694"/>
                    </a:lnTo>
                    <a:lnTo>
                      <a:pt x="3939" y="694"/>
                    </a:lnTo>
                    <a:lnTo>
                      <a:pt x="3655" y="190"/>
                    </a:lnTo>
                    <a:cubicBezTo>
                      <a:pt x="3592" y="64"/>
                      <a:pt x="3466" y="1"/>
                      <a:pt x="334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" name="Google Shape;29;p2"/>
            <p:cNvGrpSpPr/>
            <p:nvPr/>
          </p:nvGrpSpPr>
          <p:grpSpPr>
            <a:xfrm>
              <a:off x="119564" y="809446"/>
              <a:ext cx="278059" cy="224217"/>
              <a:chOff x="-13512225" y="4080275"/>
              <a:chExt cx="353675" cy="352875"/>
            </a:xfrm>
          </p:grpSpPr>
          <p:sp>
            <p:nvSpPr>
              <p:cNvPr id="30" name="Google Shape;30;p2"/>
              <p:cNvSpPr/>
              <p:nvPr/>
            </p:nvSpPr>
            <p:spPr>
              <a:xfrm>
                <a:off x="-13512225" y="4203925"/>
                <a:ext cx="353675" cy="229225"/>
              </a:xfrm>
              <a:custGeom>
                <a:avLst/>
                <a:gdLst/>
                <a:ahLst/>
                <a:cxnLst/>
                <a:rect l="l" t="t" r="r" b="b"/>
                <a:pathLst>
                  <a:path w="14147" h="9169" extrusionOk="0">
                    <a:moveTo>
                      <a:pt x="5407" y="1717"/>
                    </a:moveTo>
                    <a:cubicBezTo>
                      <a:pt x="5482" y="1717"/>
                      <a:pt x="5561" y="1733"/>
                      <a:pt x="5640" y="1765"/>
                    </a:cubicBezTo>
                    <a:lnTo>
                      <a:pt x="9767" y="4254"/>
                    </a:lnTo>
                    <a:cubicBezTo>
                      <a:pt x="9893" y="4348"/>
                      <a:pt x="9987" y="4443"/>
                      <a:pt x="9987" y="4600"/>
                    </a:cubicBezTo>
                    <a:cubicBezTo>
                      <a:pt x="9987" y="4758"/>
                      <a:pt x="9893" y="4915"/>
                      <a:pt x="9767" y="5010"/>
                    </a:cubicBezTo>
                    <a:lnTo>
                      <a:pt x="5640" y="7499"/>
                    </a:lnTo>
                    <a:cubicBezTo>
                      <a:pt x="5577" y="7530"/>
                      <a:pt x="5506" y="7546"/>
                      <a:pt x="5431" y="7546"/>
                    </a:cubicBezTo>
                    <a:cubicBezTo>
                      <a:pt x="5356" y="7546"/>
                      <a:pt x="5277" y="7530"/>
                      <a:pt x="5199" y="7499"/>
                    </a:cubicBezTo>
                    <a:cubicBezTo>
                      <a:pt x="5104" y="7404"/>
                      <a:pt x="5010" y="7278"/>
                      <a:pt x="5010" y="7121"/>
                    </a:cubicBezTo>
                    <a:lnTo>
                      <a:pt x="5010" y="2143"/>
                    </a:lnTo>
                    <a:cubicBezTo>
                      <a:pt x="5010" y="1985"/>
                      <a:pt x="5104" y="1859"/>
                      <a:pt x="5199" y="1765"/>
                    </a:cubicBezTo>
                    <a:cubicBezTo>
                      <a:pt x="5262" y="1733"/>
                      <a:pt x="5333" y="1717"/>
                      <a:pt x="5407" y="1717"/>
                    </a:cubicBezTo>
                    <a:close/>
                    <a:moveTo>
                      <a:pt x="63" y="0"/>
                    </a:moveTo>
                    <a:lnTo>
                      <a:pt x="63" y="7971"/>
                    </a:lnTo>
                    <a:cubicBezTo>
                      <a:pt x="0" y="8633"/>
                      <a:pt x="568" y="9168"/>
                      <a:pt x="1261" y="9168"/>
                    </a:cubicBezTo>
                    <a:lnTo>
                      <a:pt x="12886" y="9168"/>
                    </a:lnTo>
                    <a:cubicBezTo>
                      <a:pt x="13548" y="9168"/>
                      <a:pt x="14146" y="8633"/>
                      <a:pt x="14146" y="7908"/>
                    </a:cubicBezTo>
                    <a:lnTo>
                      <a:pt x="1414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31;p2"/>
              <p:cNvSpPr/>
              <p:nvPr/>
            </p:nvSpPr>
            <p:spPr>
              <a:xfrm>
                <a:off x="-13366525" y="4275600"/>
                <a:ext cx="73275" cy="88225"/>
              </a:xfrm>
              <a:custGeom>
                <a:avLst/>
                <a:gdLst/>
                <a:ahLst/>
                <a:cxnLst/>
                <a:rect l="l" t="t" r="r" b="b"/>
                <a:pathLst>
                  <a:path w="2931" h="3529" extrusionOk="0">
                    <a:moveTo>
                      <a:pt x="1" y="0"/>
                    </a:moveTo>
                    <a:lnTo>
                      <a:pt x="1" y="3529"/>
                    </a:lnTo>
                    <a:lnTo>
                      <a:pt x="2931" y="1733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32;p2"/>
              <p:cNvSpPr/>
              <p:nvPr/>
            </p:nvSpPr>
            <p:spPr>
              <a:xfrm>
                <a:off x="-13398800" y="4143275"/>
                <a:ext cx="65375" cy="40975"/>
              </a:xfrm>
              <a:custGeom>
                <a:avLst/>
                <a:gdLst/>
                <a:ahLst/>
                <a:cxnLst/>
                <a:rect l="l" t="t" r="r" b="b"/>
                <a:pathLst>
                  <a:path w="2615" h="1639" extrusionOk="0">
                    <a:moveTo>
                      <a:pt x="1103" y="1"/>
                    </a:moveTo>
                    <a:lnTo>
                      <a:pt x="0" y="1639"/>
                    </a:lnTo>
                    <a:lnTo>
                      <a:pt x="1512" y="1639"/>
                    </a:lnTo>
                    <a:lnTo>
                      <a:pt x="261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33;p2"/>
              <p:cNvSpPr/>
              <p:nvPr/>
            </p:nvSpPr>
            <p:spPr>
              <a:xfrm>
                <a:off x="-13336575" y="4143275"/>
                <a:ext cx="64600" cy="40975"/>
              </a:xfrm>
              <a:custGeom>
                <a:avLst/>
                <a:gdLst/>
                <a:ahLst/>
                <a:cxnLst/>
                <a:rect l="l" t="t" r="r" b="b"/>
                <a:pathLst>
                  <a:path w="2584" h="1639" extrusionOk="0">
                    <a:moveTo>
                      <a:pt x="1103" y="1"/>
                    </a:moveTo>
                    <a:lnTo>
                      <a:pt x="0" y="1639"/>
                    </a:lnTo>
                    <a:lnTo>
                      <a:pt x="1481" y="1639"/>
                    </a:lnTo>
                    <a:lnTo>
                      <a:pt x="258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>
                <a:off x="-13398800" y="4081050"/>
                <a:ext cx="65375" cy="40975"/>
              </a:xfrm>
              <a:custGeom>
                <a:avLst/>
                <a:gdLst/>
                <a:ahLst/>
                <a:cxnLst/>
                <a:rect l="l" t="t" r="r" b="b"/>
                <a:pathLst>
                  <a:path w="2615" h="1639" extrusionOk="0">
                    <a:moveTo>
                      <a:pt x="0" y="1"/>
                    </a:moveTo>
                    <a:lnTo>
                      <a:pt x="1103" y="1639"/>
                    </a:lnTo>
                    <a:lnTo>
                      <a:pt x="2615" y="1639"/>
                    </a:lnTo>
                    <a:lnTo>
                      <a:pt x="151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>
                <a:off x="-13274375" y="4143275"/>
                <a:ext cx="64625" cy="40975"/>
              </a:xfrm>
              <a:custGeom>
                <a:avLst/>
                <a:gdLst/>
                <a:ahLst/>
                <a:cxnLst/>
                <a:rect l="l" t="t" r="r" b="b"/>
                <a:pathLst>
                  <a:path w="2585" h="1639" extrusionOk="0">
                    <a:moveTo>
                      <a:pt x="1104" y="1"/>
                    </a:moveTo>
                    <a:lnTo>
                      <a:pt x="1" y="1639"/>
                    </a:lnTo>
                    <a:lnTo>
                      <a:pt x="1482" y="1639"/>
                    </a:lnTo>
                    <a:lnTo>
                      <a:pt x="258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36;p2"/>
              <p:cNvSpPr/>
              <p:nvPr/>
            </p:nvSpPr>
            <p:spPr>
              <a:xfrm>
                <a:off x="-13212925" y="4081050"/>
                <a:ext cx="54375" cy="40975"/>
              </a:xfrm>
              <a:custGeom>
                <a:avLst/>
                <a:gdLst/>
                <a:ahLst/>
                <a:cxnLst/>
                <a:rect l="l" t="t" r="r" b="b"/>
                <a:pathLst>
                  <a:path w="2175" h="1639" extrusionOk="0">
                    <a:moveTo>
                      <a:pt x="0" y="1"/>
                    </a:moveTo>
                    <a:lnTo>
                      <a:pt x="1103" y="1639"/>
                    </a:lnTo>
                    <a:lnTo>
                      <a:pt x="2174" y="1639"/>
                    </a:lnTo>
                    <a:lnTo>
                      <a:pt x="2174" y="820"/>
                    </a:lnTo>
                    <a:cubicBezTo>
                      <a:pt x="2174" y="347"/>
                      <a:pt x="1796" y="1"/>
                      <a:pt x="132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37;p2"/>
              <p:cNvSpPr/>
              <p:nvPr/>
            </p:nvSpPr>
            <p:spPr>
              <a:xfrm>
                <a:off x="-13212925" y="4143275"/>
                <a:ext cx="54375" cy="40975"/>
              </a:xfrm>
              <a:custGeom>
                <a:avLst/>
                <a:gdLst/>
                <a:ahLst/>
                <a:cxnLst/>
                <a:rect l="l" t="t" r="r" b="b"/>
                <a:pathLst>
                  <a:path w="2175" h="1639" extrusionOk="0">
                    <a:moveTo>
                      <a:pt x="1103" y="1"/>
                    </a:moveTo>
                    <a:lnTo>
                      <a:pt x="0" y="1639"/>
                    </a:lnTo>
                    <a:lnTo>
                      <a:pt x="2174" y="1639"/>
                    </a:lnTo>
                    <a:lnTo>
                      <a:pt x="217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38;p2"/>
              <p:cNvSpPr/>
              <p:nvPr/>
            </p:nvSpPr>
            <p:spPr>
              <a:xfrm>
                <a:off x="-13274375" y="4081050"/>
                <a:ext cx="64625" cy="40975"/>
              </a:xfrm>
              <a:custGeom>
                <a:avLst/>
                <a:gdLst/>
                <a:ahLst/>
                <a:cxnLst/>
                <a:rect l="l" t="t" r="r" b="b"/>
                <a:pathLst>
                  <a:path w="2585" h="1639" extrusionOk="0">
                    <a:moveTo>
                      <a:pt x="1" y="1"/>
                    </a:moveTo>
                    <a:lnTo>
                      <a:pt x="1104" y="1639"/>
                    </a:lnTo>
                    <a:lnTo>
                      <a:pt x="2584" y="1639"/>
                    </a:lnTo>
                    <a:lnTo>
                      <a:pt x="148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>
                <a:off x="-13336575" y="4081050"/>
                <a:ext cx="64600" cy="40975"/>
              </a:xfrm>
              <a:custGeom>
                <a:avLst/>
                <a:gdLst/>
                <a:ahLst/>
                <a:cxnLst/>
                <a:rect l="l" t="t" r="r" b="b"/>
                <a:pathLst>
                  <a:path w="2584" h="1639" extrusionOk="0">
                    <a:moveTo>
                      <a:pt x="0" y="1"/>
                    </a:moveTo>
                    <a:lnTo>
                      <a:pt x="1103" y="1639"/>
                    </a:lnTo>
                    <a:lnTo>
                      <a:pt x="2583" y="1639"/>
                    </a:lnTo>
                    <a:lnTo>
                      <a:pt x="148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40;p2"/>
              <p:cNvSpPr/>
              <p:nvPr/>
            </p:nvSpPr>
            <p:spPr>
              <a:xfrm>
                <a:off x="-13512225" y="4080275"/>
                <a:ext cx="123675" cy="103200"/>
              </a:xfrm>
              <a:custGeom>
                <a:avLst/>
                <a:gdLst/>
                <a:ahLst/>
                <a:cxnLst/>
                <a:rect l="l" t="t" r="r" b="b"/>
                <a:pathLst>
                  <a:path w="4947" h="4128" extrusionOk="0">
                    <a:moveTo>
                      <a:pt x="2489" y="1260"/>
                    </a:moveTo>
                    <a:cubicBezTo>
                      <a:pt x="2962" y="1260"/>
                      <a:pt x="3371" y="1607"/>
                      <a:pt x="3371" y="2080"/>
                    </a:cubicBezTo>
                    <a:cubicBezTo>
                      <a:pt x="3371" y="2552"/>
                      <a:pt x="2962" y="2899"/>
                      <a:pt x="2489" y="2899"/>
                    </a:cubicBezTo>
                    <a:cubicBezTo>
                      <a:pt x="2017" y="2899"/>
                      <a:pt x="1670" y="2552"/>
                      <a:pt x="1670" y="2080"/>
                    </a:cubicBezTo>
                    <a:cubicBezTo>
                      <a:pt x="1670" y="1607"/>
                      <a:pt x="2017" y="1260"/>
                      <a:pt x="2489" y="1260"/>
                    </a:cubicBezTo>
                    <a:close/>
                    <a:moveTo>
                      <a:pt x="1261" y="0"/>
                    </a:moveTo>
                    <a:cubicBezTo>
                      <a:pt x="599" y="0"/>
                      <a:pt x="0" y="536"/>
                      <a:pt x="0" y="1260"/>
                    </a:cubicBezTo>
                    <a:lnTo>
                      <a:pt x="0" y="4127"/>
                    </a:lnTo>
                    <a:lnTo>
                      <a:pt x="3560" y="4127"/>
                    </a:lnTo>
                    <a:lnTo>
                      <a:pt x="4947" y="2080"/>
                    </a:lnTo>
                    <a:lnTo>
                      <a:pt x="356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1" name="Google Shape;41;p2"/>
            <p:cNvGrpSpPr/>
            <p:nvPr/>
          </p:nvGrpSpPr>
          <p:grpSpPr>
            <a:xfrm>
              <a:off x="125276" y="3001692"/>
              <a:ext cx="266639" cy="228787"/>
              <a:chOff x="-3037625" y="3254850"/>
              <a:chExt cx="299325" cy="256775"/>
            </a:xfrm>
          </p:grpSpPr>
          <p:sp>
            <p:nvSpPr>
              <p:cNvPr id="42" name="Google Shape;42;p2"/>
              <p:cNvSpPr/>
              <p:nvPr/>
            </p:nvSpPr>
            <p:spPr>
              <a:xfrm>
                <a:off x="-3037625" y="3460400"/>
                <a:ext cx="152825" cy="51225"/>
              </a:xfrm>
              <a:custGeom>
                <a:avLst/>
                <a:gdLst/>
                <a:ahLst/>
                <a:cxnLst/>
                <a:rect l="l" t="t" r="r" b="b"/>
                <a:pathLst>
                  <a:path w="6113" h="2049" extrusionOk="0">
                    <a:moveTo>
                      <a:pt x="1356" y="1"/>
                    </a:moveTo>
                    <a:cubicBezTo>
                      <a:pt x="1" y="1"/>
                      <a:pt x="1" y="2049"/>
                      <a:pt x="1356" y="2049"/>
                    </a:cubicBezTo>
                    <a:lnTo>
                      <a:pt x="4758" y="2049"/>
                    </a:lnTo>
                    <a:cubicBezTo>
                      <a:pt x="6113" y="2049"/>
                      <a:pt x="6113" y="1"/>
                      <a:pt x="475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43;p2"/>
              <p:cNvSpPr/>
              <p:nvPr/>
            </p:nvSpPr>
            <p:spPr>
              <a:xfrm>
                <a:off x="-2884825" y="3460400"/>
                <a:ext cx="146525" cy="51225"/>
              </a:xfrm>
              <a:custGeom>
                <a:avLst/>
                <a:gdLst/>
                <a:ahLst/>
                <a:cxnLst/>
                <a:rect l="l" t="t" r="r" b="b"/>
                <a:pathLst>
                  <a:path w="5861" h="2049" extrusionOk="0">
                    <a:moveTo>
                      <a:pt x="1" y="1"/>
                    </a:moveTo>
                    <a:cubicBezTo>
                      <a:pt x="473" y="631"/>
                      <a:pt x="473" y="1419"/>
                      <a:pt x="1" y="2049"/>
                    </a:cubicBezTo>
                    <a:lnTo>
                      <a:pt x="4853" y="2049"/>
                    </a:lnTo>
                    <a:cubicBezTo>
                      <a:pt x="5388" y="2049"/>
                      <a:pt x="5861" y="1576"/>
                      <a:pt x="5861" y="1041"/>
                    </a:cubicBezTo>
                    <a:cubicBezTo>
                      <a:pt x="5861" y="442"/>
                      <a:pt x="5451" y="1"/>
                      <a:pt x="485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44;p2"/>
              <p:cNvSpPr/>
              <p:nvPr/>
            </p:nvSpPr>
            <p:spPr>
              <a:xfrm>
                <a:off x="-2909225" y="3313125"/>
                <a:ext cx="59875" cy="72475"/>
              </a:xfrm>
              <a:custGeom>
                <a:avLst/>
                <a:gdLst/>
                <a:ahLst/>
                <a:cxnLst/>
                <a:rect l="l" t="t" r="r" b="b"/>
                <a:pathLst>
                  <a:path w="2395" h="2899" extrusionOk="0">
                    <a:moveTo>
                      <a:pt x="0" y="1"/>
                    </a:moveTo>
                    <a:lnTo>
                      <a:pt x="0" y="2899"/>
                    </a:lnTo>
                    <a:lnTo>
                      <a:pt x="2395" y="145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45;p2"/>
              <p:cNvSpPr/>
              <p:nvPr/>
            </p:nvSpPr>
            <p:spPr>
              <a:xfrm>
                <a:off x="-3029750" y="3254850"/>
                <a:ext cx="291450" cy="188250"/>
              </a:xfrm>
              <a:custGeom>
                <a:avLst/>
                <a:gdLst/>
                <a:ahLst/>
                <a:cxnLst/>
                <a:rect l="l" t="t" r="r" b="b"/>
                <a:pathLst>
                  <a:path w="11658" h="7530" extrusionOk="0">
                    <a:moveTo>
                      <a:pt x="4414" y="1387"/>
                    </a:moveTo>
                    <a:cubicBezTo>
                      <a:pt x="4476" y="1387"/>
                      <a:pt x="4541" y="1407"/>
                      <a:pt x="4601" y="1449"/>
                    </a:cubicBezTo>
                    <a:lnTo>
                      <a:pt x="8035" y="3497"/>
                    </a:lnTo>
                    <a:cubicBezTo>
                      <a:pt x="8287" y="3623"/>
                      <a:pt x="8287" y="3938"/>
                      <a:pt x="8035" y="4064"/>
                    </a:cubicBezTo>
                    <a:lnTo>
                      <a:pt x="4601" y="6112"/>
                    </a:lnTo>
                    <a:cubicBezTo>
                      <a:pt x="4552" y="6140"/>
                      <a:pt x="4500" y="6153"/>
                      <a:pt x="4448" y="6153"/>
                    </a:cubicBezTo>
                    <a:cubicBezTo>
                      <a:pt x="4268" y="6153"/>
                      <a:pt x="4097" y="6000"/>
                      <a:pt x="4097" y="5829"/>
                    </a:cubicBezTo>
                    <a:lnTo>
                      <a:pt x="4097" y="1733"/>
                    </a:lnTo>
                    <a:cubicBezTo>
                      <a:pt x="4097" y="1527"/>
                      <a:pt x="4247" y="1387"/>
                      <a:pt x="4414" y="1387"/>
                    </a:cubicBezTo>
                    <a:close/>
                    <a:moveTo>
                      <a:pt x="1041" y="0"/>
                    </a:moveTo>
                    <a:cubicBezTo>
                      <a:pt x="473" y="0"/>
                      <a:pt x="1" y="473"/>
                      <a:pt x="1" y="1040"/>
                    </a:cubicBezTo>
                    <a:lnTo>
                      <a:pt x="1" y="6490"/>
                    </a:lnTo>
                    <a:cubicBezTo>
                      <a:pt x="1" y="7057"/>
                      <a:pt x="473" y="7530"/>
                      <a:pt x="1041" y="7530"/>
                    </a:cubicBezTo>
                    <a:lnTo>
                      <a:pt x="10650" y="7530"/>
                    </a:lnTo>
                    <a:cubicBezTo>
                      <a:pt x="11185" y="7530"/>
                      <a:pt x="11658" y="7057"/>
                      <a:pt x="11658" y="6490"/>
                    </a:cubicBezTo>
                    <a:lnTo>
                      <a:pt x="11658" y="1040"/>
                    </a:lnTo>
                    <a:cubicBezTo>
                      <a:pt x="11658" y="473"/>
                      <a:pt x="11248" y="0"/>
                      <a:pt x="1065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6" name="Google Shape;46;p2"/>
            <p:cNvGrpSpPr/>
            <p:nvPr/>
          </p:nvGrpSpPr>
          <p:grpSpPr>
            <a:xfrm>
              <a:off x="120575" y="1469909"/>
              <a:ext cx="276059" cy="343008"/>
              <a:chOff x="-2310650" y="3525775"/>
              <a:chExt cx="292250" cy="363125"/>
            </a:xfrm>
          </p:grpSpPr>
          <p:sp>
            <p:nvSpPr>
              <p:cNvPr id="47" name="Google Shape;47;p2"/>
              <p:cNvSpPr/>
              <p:nvPr/>
            </p:nvSpPr>
            <p:spPr>
              <a:xfrm>
                <a:off x="-2053075" y="3648650"/>
                <a:ext cx="34675" cy="233950"/>
              </a:xfrm>
              <a:custGeom>
                <a:avLst/>
                <a:gdLst/>
                <a:ahLst/>
                <a:cxnLst/>
                <a:rect l="l" t="t" r="r" b="b"/>
                <a:pathLst>
                  <a:path w="1387" h="9358" extrusionOk="0">
                    <a:moveTo>
                      <a:pt x="0" y="1"/>
                    </a:moveTo>
                    <a:lnTo>
                      <a:pt x="0" y="8286"/>
                    </a:lnTo>
                    <a:cubicBezTo>
                      <a:pt x="0" y="8664"/>
                      <a:pt x="158" y="9011"/>
                      <a:pt x="441" y="9263"/>
                    </a:cubicBezTo>
                    <a:cubicBezTo>
                      <a:pt x="504" y="9326"/>
                      <a:pt x="591" y="9358"/>
                      <a:pt x="677" y="9358"/>
                    </a:cubicBezTo>
                    <a:cubicBezTo>
                      <a:pt x="764" y="9358"/>
                      <a:pt x="851" y="9326"/>
                      <a:pt x="914" y="9263"/>
                    </a:cubicBezTo>
                    <a:cubicBezTo>
                      <a:pt x="1197" y="9011"/>
                      <a:pt x="1355" y="8664"/>
                      <a:pt x="1355" y="8286"/>
                    </a:cubicBezTo>
                    <a:lnTo>
                      <a:pt x="1355" y="347"/>
                    </a:lnTo>
                    <a:lnTo>
                      <a:pt x="1386" y="347"/>
                    </a:lnTo>
                    <a:cubicBezTo>
                      <a:pt x="1386" y="158"/>
                      <a:pt x="1229" y="1"/>
                      <a:pt x="104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48;p2"/>
              <p:cNvSpPr/>
              <p:nvPr/>
            </p:nvSpPr>
            <p:spPr>
              <a:xfrm>
                <a:off x="-2259450" y="3751825"/>
                <a:ext cx="51225" cy="51225"/>
              </a:xfrm>
              <a:custGeom>
                <a:avLst/>
                <a:gdLst/>
                <a:ahLst/>
                <a:cxnLst/>
                <a:rect l="l" t="t" r="r" b="b"/>
                <a:pathLst>
                  <a:path w="2049" h="2049" extrusionOk="0">
                    <a:moveTo>
                      <a:pt x="1" y="1"/>
                    </a:moveTo>
                    <a:lnTo>
                      <a:pt x="1" y="2049"/>
                    </a:lnTo>
                    <a:lnTo>
                      <a:pt x="2049" y="2049"/>
                    </a:lnTo>
                    <a:lnTo>
                      <a:pt x="204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49;p2"/>
              <p:cNvSpPr/>
              <p:nvPr/>
            </p:nvSpPr>
            <p:spPr>
              <a:xfrm>
                <a:off x="-2259450" y="3649450"/>
                <a:ext cx="137075" cy="51200"/>
              </a:xfrm>
              <a:custGeom>
                <a:avLst/>
                <a:gdLst/>
                <a:ahLst/>
                <a:cxnLst/>
                <a:rect l="l" t="t" r="r" b="b"/>
                <a:pathLst>
                  <a:path w="5483" h="2048" extrusionOk="0">
                    <a:moveTo>
                      <a:pt x="1" y="0"/>
                    </a:moveTo>
                    <a:lnTo>
                      <a:pt x="1" y="2048"/>
                    </a:lnTo>
                    <a:lnTo>
                      <a:pt x="5483" y="2048"/>
                    </a:lnTo>
                    <a:lnTo>
                      <a:pt x="548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50;p2"/>
              <p:cNvSpPr/>
              <p:nvPr/>
            </p:nvSpPr>
            <p:spPr>
              <a:xfrm>
                <a:off x="-2310650" y="3525775"/>
                <a:ext cx="252075" cy="363125"/>
              </a:xfrm>
              <a:custGeom>
                <a:avLst/>
                <a:gdLst/>
                <a:ahLst/>
                <a:cxnLst/>
                <a:rect l="l" t="t" r="r" b="b"/>
                <a:pathLst>
                  <a:path w="10083" h="14525" extrusionOk="0">
                    <a:moveTo>
                      <a:pt x="7814" y="4222"/>
                    </a:moveTo>
                    <a:cubicBezTo>
                      <a:pt x="8035" y="4222"/>
                      <a:pt x="8192" y="4380"/>
                      <a:pt x="8192" y="4569"/>
                    </a:cubicBezTo>
                    <a:lnTo>
                      <a:pt x="8192" y="7310"/>
                    </a:lnTo>
                    <a:cubicBezTo>
                      <a:pt x="8192" y="7530"/>
                      <a:pt x="8035" y="7657"/>
                      <a:pt x="7814" y="7657"/>
                    </a:cubicBezTo>
                    <a:lnTo>
                      <a:pt x="1671" y="7657"/>
                    </a:lnTo>
                    <a:cubicBezTo>
                      <a:pt x="1482" y="7657"/>
                      <a:pt x="1324" y="7530"/>
                      <a:pt x="1324" y="7310"/>
                    </a:cubicBezTo>
                    <a:lnTo>
                      <a:pt x="1324" y="4569"/>
                    </a:lnTo>
                    <a:cubicBezTo>
                      <a:pt x="1324" y="4380"/>
                      <a:pt x="1482" y="4222"/>
                      <a:pt x="1671" y="4222"/>
                    </a:cubicBezTo>
                    <a:close/>
                    <a:moveTo>
                      <a:pt x="7904" y="8380"/>
                    </a:moveTo>
                    <a:cubicBezTo>
                      <a:pt x="8287" y="8380"/>
                      <a:pt x="8278" y="9043"/>
                      <a:pt x="7877" y="9043"/>
                    </a:cubicBezTo>
                    <a:lnTo>
                      <a:pt x="5829" y="9043"/>
                    </a:lnTo>
                    <a:cubicBezTo>
                      <a:pt x="5388" y="9043"/>
                      <a:pt x="5357" y="8381"/>
                      <a:pt x="5829" y="8381"/>
                    </a:cubicBezTo>
                    <a:lnTo>
                      <a:pt x="7877" y="8381"/>
                    </a:lnTo>
                    <a:cubicBezTo>
                      <a:pt x="7886" y="8380"/>
                      <a:pt x="7895" y="8380"/>
                      <a:pt x="7904" y="8380"/>
                    </a:cubicBezTo>
                    <a:close/>
                    <a:moveTo>
                      <a:pt x="7904" y="9766"/>
                    </a:moveTo>
                    <a:cubicBezTo>
                      <a:pt x="8287" y="9766"/>
                      <a:pt x="8278" y="10429"/>
                      <a:pt x="7877" y="10429"/>
                    </a:cubicBezTo>
                    <a:lnTo>
                      <a:pt x="5829" y="10429"/>
                    </a:lnTo>
                    <a:cubicBezTo>
                      <a:pt x="5388" y="10429"/>
                      <a:pt x="5357" y="9767"/>
                      <a:pt x="5829" y="9767"/>
                    </a:cubicBezTo>
                    <a:lnTo>
                      <a:pt x="7877" y="9767"/>
                    </a:lnTo>
                    <a:cubicBezTo>
                      <a:pt x="7886" y="9767"/>
                      <a:pt x="7895" y="9766"/>
                      <a:pt x="7904" y="9766"/>
                    </a:cubicBezTo>
                    <a:close/>
                    <a:moveTo>
                      <a:pt x="7877" y="11091"/>
                    </a:moveTo>
                    <a:cubicBezTo>
                      <a:pt x="8287" y="11091"/>
                      <a:pt x="8287" y="11784"/>
                      <a:pt x="7877" y="11784"/>
                    </a:cubicBezTo>
                    <a:lnTo>
                      <a:pt x="5829" y="11784"/>
                    </a:lnTo>
                    <a:cubicBezTo>
                      <a:pt x="5388" y="11784"/>
                      <a:pt x="5357" y="11091"/>
                      <a:pt x="5829" y="11091"/>
                    </a:cubicBezTo>
                    <a:close/>
                    <a:moveTo>
                      <a:pt x="4475" y="8350"/>
                    </a:moveTo>
                    <a:cubicBezTo>
                      <a:pt x="4664" y="8350"/>
                      <a:pt x="4821" y="8507"/>
                      <a:pt x="4821" y="8696"/>
                    </a:cubicBezTo>
                    <a:lnTo>
                      <a:pt x="4821" y="11469"/>
                    </a:lnTo>
                    <a:cubicBezTo>
                      <a:pt x="4821" y="11658"/>
                      <a:pt x="4664" y="11815"/>
                      <a:pt x="4475" y="11815"/>
                    </a:cubicBezTo>
                    <a:lnTo>
                      <a:pt x="1734" y="11815"/>
                    </a:lnTo>
                    <a:cubicBezTo>
                      <a:pt x="1513" y="11815"/>
                      <a:pt x="1356" y="11658"/>
                      <a:pt x="1356" y="11469"/>
                    </a:cubicBezTo>
                    <a:lnTo>
                      <a:pt x="1356" y="8696"/>
                    </a:lnTo>
                    <a:cubicBezTo>
                      <a:pt x="1356" y="8507"/>
                      <a:pt x="1513" y="8350"/>
                      <a:pt x="1734" y="8350"/>
                    </a:cubicBezTo>
                    <a:close/>
                    <a:moveTo>
                      <a:pt x="7877" y="12508"/>
                    </a:moveTo>
                    <a:cubicBezTo>
                      <a:pt x="8287" y="12508"/>
                      <a:pt x="8287" y="13170"/>
                      <a:pt x="7877" y="13170"/>
                    </a:cubicBezTo>
                    <a:lnTo>
                      <a:pt x="1734" y="13170"/>
                    </a:lnTo>
                    <a:cubicBezTo>
                      <a:pt x="1293" y="13170"/>
                      <a:pt x="1261" y="12508"/>
                      <a:pt x="1734" y="12508"/>
                    </a:cubicBezTo>
                    <a:close/>
                    <a:moveTo>
                      <a:pt x="348" y="2868"/>
                    </a:moveTo>
                    <a:cubicBezTo>
                      <a:pt x="158" y="2868"/>
                      <a:pt x="1" y="3025"/>
                      <a:pt x="1" y="3214"/>
                    </a:cubicBezTo>
                    <a:lnTo>
                      <a:pt x="1" y="12823"/>
                    </a:lnTo>
                    <a:cubicBezTo>
                      <a:pt x="1" y="13768"/>
                      <a:pt x="726" y="14525"/>
                      <a:pt x="1702" y="14525"/>
                    </a:cubicBezTo>
                    <a:lnTo>
                      <a:pt x="10083" y="14525"/>
                    </a:lnTo>
                    <a:cubicBezTo>
                      <a:pt x="9767" y="14178"/>
                      <a:pt x="9515" y="13705"/>
                      <a:pt x="9515" y="13138"/>
                    </a:cubicBezTo>
                    <a:cubicBezTo>
                      <a:pt x="9547" y="1"/>
                      <a:pt x="9547" y="6333"/>
                      <a:pt x="9547" y="3214"/>
                    </a:cubicBezTo>
                    <a:cubicBezTo>
                      <a:pt x="9547" y="3025"/>
                      <a:pt x="9389" y="2868"/>
                      <a:pt x="9200" y="286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1" name="Google Shape;51;p2"/>
            <p:cNvSpPr/>
            <p:nvPr/>
          </p:nvSpPr>
          <p:spPr>
            <a:xfrm rot="-5400000">
              <a:off x="7874100" y="153015"/>
              <a:ext cx="183662" cy="160601"/>
            </a:xfrm>
            <a:custGeom>
              <a:avLst/>
              <a:gdLst/>
              <a:ahLst/>
              <a:cxnLst/>
              <a:rect l="l" t="t" r="r" b="b"/>
              <a:pathLst>
                <a:path w="20155" h="19274" extrusionOk="0">
                  <a:moveTo>
                    <a:pt x="12103" y="1130"/>
                  </a:moveTo>
                  <a:cubicBezTo>
                    <a:pt x="13694" y="1130"/>
                    <a:pt x="15284" y="1735"/>
                    <a:pt x="16496" y="2945"/>
                  </a:cubicBezTo>
                  <a:cubicBezTo>
                    <a:pt x="18917" y="5366"/>
                    <a:pt x="18917" y="9305"/>
                    <a:pt x="16496" y="11729"/>
                  </a:cubicBezTo>
                  <a:cubicBezTo>
                    <a:pt x="15286" y="12940"/>
                    <a:pt x="13695" y="13545"/>
                    <a:pt x="12104" y="13545"/>
                  </a:cubicBezTo>
                  <a:cubicBezTo>
                    <a:pt x="10514" y="13545"/>
                    <a:pt x="8923" y="12940"/>
                    <a:pt x="7712" y="11729"/>
                  </a:cubicBezTo>
                  <a:cubicBezTo>
                    <a:pt x="5288" y="9305"/>
                    <a:pt x="5288" y="5369"/>
                    <a:pt x="7712" y="2945"/>
                  </a:cubicBezTo>
                  <a:cubicBezTo>
                    <a:pt x="8923" y="1735"/>
                    <a:pt x="10513" y="1130"/>
                    <a:pt x="12103" y="1130"/>
                  </a:cubicBezTo>
                  <a:close/>
                  <a:moveTo>
                    <a:pt x="4918" y="13726"/>
                  </a:moveTo>
                  <a:lnTo>
                    <a:pt x="5716" y="14524"/>
                  </a:lnTo>
                  <a:lnTo>
                    <a:pt x="4918" y="15322"/>
                  </a:lnTo>
                  <a:lnTo>
                    <a:pt x="4120" y="14524"/>
                  </a:lnTo>
                  <a:lnTo>
                    <a:pt x="4918" y="13726"/>
                  </a:lnTo>
                  <a:close/>
                  <a:moveTo>
                    <a:pt x="12106" y="1"/>
                  </a:moveTo>
                  <a:cubicBezTo>
                    <a:pt x="10226" y="1"/>
                    <a:pt x="8345" y="717"/>
                    <a:pt x="6914" y="2147"/>
                  </a:cubicBezTo>
                  <a:cubicBezTo>
                    <a:pt x="4725" y="4333"/>
                    <a:pt x="4240" y="7516"/>
                    <a:pt x="5315" y="10133"/>
                  </a:cubicBezTo>
                  <a:lnTo>
                    <a:pt x="4518" y="10931"/>
                  </a:lnTo>
                  <a:cubicBezTo>
                    <a:pt x="4009" y="11434"/>
                    <a:pt x="3876" y="12208"/>
                    <a:pt x="4192" y="12852"/>
                  </a:cubicBezTo>
                  <a:lnTo>
                    <a:pt x="663" y="16382"/>
                  </a:lnTo>
                  <a:cubicBezTo>
                    <a:pt x="1" y="17044"/>
                    <a:pt x="1" y="18116"/>
                    <a:pt x="663" y="18778"/>
                  </a:cubicBezTo>
                  <a:cubicBezTo>
                    <a:pt x="994" y="19108"/>
                    <a:pt x="1428" y="19273"/>
                    <a:pt x="1862" y="19273"/>
                  </a:cubicBezTo>
                  <a:cubicBezTo>
                    <a:pt x="2295" y="19273"/>
                    <a:pt x="2729" y="19108"/>
                    <a:pt x="3060" y="18778"/>
                  </a:cubicBezTo>
                  <a:lnTo>
                    <a:pt x="6586" y="15249"/>
                  </a:lnTo>
                  <a:cubicBezTo>
                    <a:pt x="6820" y="15363"/>
                    <a:pt x="7071" y="15418"/>
                    <a:pt x="7320" y="15418"/>
                  </a:cubicBezTo>
                  <a:cubicBezTo>
                    <a:pt x="7757" y="15418"/>
                    <a:pt x="8188" y="15247"/>
                    <a:pt x="8510" y="14921"/>
                  </a:cubicBezTo>
                  <a:lnTo>
                    <a:pt x="9308" y="14126"/>
                  </a:lnTo>
                  <a:cubicBezTo>
                    <a:pt x="10192" y="14489"/>
                    <a:pt x="11145" y="14675"/>
                    <a:pt x="12104" y="14675"/>
                  </a:cubicBezTo>
                  <a:cubicBezTo>
                    <a:pt x="13962" y="14675"/>
                    <a:pt x="15843" y="13979"/>
                    <a:pt x="17294" y="12527"/>
                  </a:cubicBezTo>
                  <a:cubicBezTo>
                    <a:pt x="20155" y="9666"/>
                    <a:pt x="20155" y="5008"/>
                    <a:pt x="17294" y="2147"/>
                  </a:cubicBezTo>
                  <a:cubicBezTo>
                    <a:pt x="15864" y="716"/>
                    <a:pt x="13985" y="1"/>
                    <a:pt x="1210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grpSp>
          <p:nvGrpSpPr>
            <p:cNvPr id="52" name="Google Shape;52;p2"/>
            <p:cNvGrpSpPr/>
            <p:nvPr/>
          </p:nvGrpSpPr>
          <p:grpSpPr>
            <a:xfrm>
              <a:off x="491193" y="148561"/>
              <a:ext cx="247352" cy="188727"/>
              <a:chOff x="1433349" y="2152174"/>
              <a:chExt cx="1316400" cy="1004400"/>
            </a:xfrm>
          </p:grpSpPr>
          <p:sp>
            <p:nvSpPr>
              <p:cNvPr id="53" name="Google Shape;53;p2"/>
              <p:cNvSpPr/>
              <p:nvPr/>
            </p:nvSpPr>
            <p:spPr>
              <a:xfrm rot="5400000">
                <a:off x="1844638" y="2440788"/>
                <a:ext cx="493800" cy="427200"/>
              </a:xfrm>
              <a:prstGeom prst="triangle">
                <a:avLst>
                  <a:gd name="adj" fmla="val 50000"/>
                </a:avLst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2"/>
              <p:cNvSpPr/>
              <p:nvPr/>
            </p:nvSpPr>
            <p:spPr>
              <a:xfrm>
                <a:off x="1433349" y="2152174"/>
                <a:ext cx="1316400" cy="1004400"/>
              </a:xfrm>
              <a:prstGeom prst="roundRect">
                <a:avLst>
                  <a:gd name="adj" fmla="val 16667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5" name="Google Shape;55;p2"/>
          <p:cNvGrpSpPr/>
          <p:nvPr/>
        </p:nvGrpSpPr>
        <p:grpSpPr>
          <a:xfrm>
            <a:off x="557932" y="201447"/>
            <a:ext cx="125282" cy="89173"/>
            <a:chOff x="1152000" y="3898200"/>
            <a:chExt cx="766254" cy="545400"/>
          </a:xfrm>
        </p:grpSpPr>
        <p:sp>
          <p:nvSpPr>
            <p:cNvPr id="56" name="Google Shape;56;p2"/>
            <p:cNvSpPr/>
            <p:nvPr/>
          </p:nvSpPr>
          <p:spPr>
            <a:xfrm>
              <a:off x="1152000" y="3898200"/>
              <a:ext cx="635400" cy="5454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 rot="-5400000">
              <a:off x="1590804" y="4066040"/>
              <a:ext cx="445200" cy="209700"/>
            </a:xfrm>
            <a:prstGeom prst="triangle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11"/>
          <p:cNvSpPr/>
          <p:nvPr/>
        </p:nvSpPr>
        <p:spPr>
          <a:xfrm>
            <a:off x="2093550" y="990000"/>
            <a:ext cx="4956900" cy="35943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" name="Google Shape;466;p11"/>
          <p:cNvSpPr txBox="1">
            <a:spLocks noGrp="1"/>
          </p:cNvSpPr>
          <p:nvPr>
            <p:ph type="title" hasCustomPrompt="1"/>
          </p:nvPr>
        </p:nvSpPr>
        <p:spPr>
          <a:xfrm>
            <a:off x="2390550" y="1926475"/>
            <a:ext cx="43629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72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Font typeface="Roboto"/>
              <a:buNone/>
              <a:defRPr sz="12000"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Font typeface="Roboto"/>
              <a:buNone/>
              <a:defRPr sz="12000"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Font typeface="Roboto"/>
              <a:buNone/>
              <a:defRPr sz="12000"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Font typeface="Roboto"/>
              <a:buNone/>
              <a:defRPr sz="12000"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Font typeface="Roboto"/>
              <a:buNone/>
              <a:defRPr sz="12000"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Font typeface="Roboto"/>
              <a:buNone/>
              <a:defRPr sz="12000"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Font typeface="Roboto"/>
              <a:buNone/>
              <a:defRPr sz="12000"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Font typeface="Roboto"/>
              <a:buNone/>
              <a:defRPr sz="120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t>xx%</a:t>
            </a:r>
          </a:p>
        </p:txBody>
      </p:sp>
      <p:sp>
        <p:nvSpPr>
          <p:cNvPr id="467" name="Google Shape;467;p11"/>
          <p:cNvSpPr txBox="1">
            <a:spLocks noGrp="1"/>
          </p:cNvSpPr>
          <p:nvPr>
            <p:ph type="title" idx="2"/>
          </p:nvPr>
        </p:nvSpPr>
        <p:spPr>
          <a:xfrm>
            <a:off x="2410800" y="3889975"/>
            <a:ext cx="4322400" cy="52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Font typeface="Roboto"/>
              <a:buNone/>
              <a:defRPr sz="18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468" name="Google Shape;468;p11"/>
          <p:cNvGrpSpPr/>
          <p:nvPr/>
        </p:nvGrpSpPr>
        <p:grpSpPr>
          <a:xfrm>
            <a:off x="0" y="-43100"/>
            <a:ext cx="9144000" cy="5205000"/>
            <a:chOff x="0" y="-43100"/>
            <a:chExt cx="9144000" cy="5205000"/>
          </a:xfrm>
        </p:grpSpPr>
        <p:sp>
          <p:nvSpPr>
            <p:cNvPr id="469" name="Google Shape;469;p11"/>
            <p:cNvSpPr/>
            <p:nvPr/>
          </p:nvSpPr>
          <p:spPr>
            <a:xfrm>
              <a:off x="0" y="-42550"/>
              <a:ext cx="9144000" cy="551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11"/>
            <p:cNvSpPr/>
            <p:nvPr/>
          </p:nvSpPr>
          <p:spPr>
            <a:xfrm>
              <a:off x="0" y="-43100"/>
              <a:ext cx="517200" cy="5205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71" name="Google Shape;471;p11"/>
            <p:cNvGrpSpPr/>
            <p:nvPr/>
          </p:nvGrpSpPr>
          <p:grpSpPr>
            <a:xfrm>
              <a:off x="2541307" y="86840"/>
              <a:ext cx="5686411" cy="292990"/>
              <a:chOff x="2039075" y="127544"/>
              <a:chExt cx="4783320" cy="310206"/>
            </a:xfrm>
          </p:grpSpPr>
          <p:sp>
            <p:nvSpPr>
              <p:cNvPr id="472" name="Google Shape;472;p11"/>
              <p:cNvSpPr/>
              <p:nvPr/>
            </p:nvSpPr>
            <p:spPr>
              <a:xfrm>
                <a:off x="2039075" y="127550"/>
                <a:ext cx="4783200" cy="3102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" name="Google Shape;473;p11"/>
              <p:cNvSpPr/>
              <p:nvPr/>
            </p:nvSpPr>
            <p:spPr>
              <a:xfrm>
                <a:off x="6440795" y="127544"/>
                <a:ext cx="381600" cy="310200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rgbClr val="F3F3F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74" name="Google Shape;474;p11"/>
            <p:cNvSpPr txBox="1"/>
            <p:nvPr/>
          </p:nvSpPr>
          <p:spPr>
            <a:xfrm>
              <a:off x="864875" y="142875"/>
              <a:ext cx="1599600" cy="20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200">
                  <a:latin typeface="Oswald"/>
                  <a:ea typeface="Oswald"/>
                  <a:cs typeface="Oswald"/>
                  <a:sym typeface="Oswald"/>
                </a:rPr>
                <a:t>Video Channel Presentation</a:t>
              </a:r>
              <a:endParaRPr sz="1200">
                <a:latin typeface="Oswald"/>
                <a:ea typeface="Oswald"/>
                <a:cs typeface="Oswald"/>
                <a:sym typeface="Oswald"/>
              </a:endParaRPr>
            </a:p>
          </p:txBody>
        </p:sp>
        <p:grpSp>
          <p:nvGrpSpPr>
            <p:cNvPr id="475" name="Google Shape;475;p11"/>
            <p:cNvGrpSpPr/>
            <p:nvPr/>
          </p:nvGrpSpPr>
          <p:grpSpPr>
            <a:xfrm>
              <a:off x="164775" y="142875"/>
              <a:ext cx="200100" cy="180875"/>
              <a:chOff x="164775" y="142875"/>
              <a:chExt cx="200100" cy="180875"/>
            </a:xfrm>
          </p:grpSpPr>
          <p:sp>
            <p:nvSpPr>
              <p:cNvPr id="476" name="Google Shape;476;p11"/>
              <p:cNvSpPr/>
              <p:nvPr/>
            </p:nvSpPr>
            <p:spPr>
              <a:xfrm>
                <a:off x="164775" y="142875"/>
                <a:ext cx="200100" cy="38100"/>
              </a:xfrm>
              <a:prstGeom prst="roundRect">
                <a:avLst>
                  <a:gd name="adj" fmla="val 16667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" name="Google Shape;477;p11"/>
              <p:cNvSpPr/>
              <p:nvPr/>
            </p:nvSpPr>
            <p:spPr>
              <a:xfrm>
                <a:off x="164775" y="285650"/>
                <a:ext cx="200100" cy="38100"/>
              </a:xfrm>
              <a:prstGeom prst="roundRect">
                <a:avLst>
                  <a:gd name="adj" fmla="val 16667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" name="Google Shape;478;p11"/>
              <p:cNvSpPr/>
              <p:nvPr/>
            </p:nvSpPr>
            <p:spPr>
              <a:xfrm>
                <a:off x="164775" y="214263"/>
                <a:ext cx="200100" cy="38100"/>
              </a:xfrm>
              <a:prstGeom prst="roundRect">
                <a:avLst>
                  <a:gd name="adj" fmla="val 16667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79" name="Google Shape;479;p11"/>
            <p:cNvGrpSpPr/>
            <p:nvPr/>
          </p:nvGrpSpPr>
          <p:grpSpPr>
            <a:xfrm>
              <a:off x="136421" y="2300197"/>
              <a:ext cx="244341" cy="214216"/>
              <a:chOff x="-46042675" y="3218600"/>
              <a:chExt cx="300100" cy="263100"/>
            </a:xfrm>
          </p:grpSpPr>
          <p:sp>
            <p:nvSpPr>
              <p:cNvPr id="480" name="Google Shape;480;p11"/>
              <p:cNvSpPr/>
              <p:nvPr/>
            </p:nvSpPr>
            <p:spPr>
              <a:xfrm>
                <a:off x="-46042675" y="3302875"/>
                <a:ext cx="35475" cy="130000"/>
              </a:xfrm>
              <a:custGeom>
                <a:avLst/>
                <a:gdLst/>
                <a:ahLst/>
                <a:cxnLst/>
                <a:rect l="l" t="t" r="r" b="b"/>
                <a:pathLst>
                  <a:path w="1419" h="5200" extrusionOk="0">
                    <a:moveTo>
                      <a:pt x="1" y="1"/>
                    </a:moveTo>
                    <a:lnTo>
                      <a:pt x="1" y="5199"/>
                    </a:lnTo>
                    <a:lnTo>
                      <a:pt x="1418" y="4506"/>
                    </a:lnTo>
                    <a:lnTo>
                      <a:pt x="1418" y="726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" name="Google Shape;481;p11"/>
              <p:cNvSpPr/>
              <p:nvPr/>
            </p:nvSpPr>
            <p:spPr>
              <a:xfrm>
                <a:off x="-45919025" y="3341475"/>
                <a:ext cx="53600" cy="52800"/>
              </a:xfrm>
              <a:custGeom>
                <a:avLst/>
                <a:gdLst/>
                <a:ahLst/>
                <a:cxnLst/>
                <a:rect l="l" t="t" r="r" b="b"/>
                <a:pathLst>
                  <a:path w="2144" h="2112" extrusionOk="0">
                    <a:moveTo>
                      <a:pt x="1072" y="1"/>
                    </a:moveTo>
                    <a:cubicBezTo>
                      <a:pt x="473" y="1"/>
                      <a:pt x="1" y="473"/>
                      <a:pt x="1" y="1072"/>
                    </a:cubicBezTo>
                    <a:cubicBezTo>
                      <a:pt x="1" y="1639"/>
                      <a:pt x="473" y="2112"/>
                      <a:pt x="1072" y="2112"/>
                    </a:cubicBezTo>
                    <a:cubicBezTo>
                      <a:pt x="1671" y="2112"/>
                      <a:pt x="2143" y="1639"/>
                      <a:pt x="2143" y="1072"/>
                    </a:cubicBezTo>
                    <a:cubicBezTo>
                      <a:pt x="2143" y="473"/>
                      <a:pt x="1639" y="1"/>
                      <a:pt x="107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" name="Google Shape;482;p11"/>
              <p:cNvSpPr/>
              <p:nvPr/>
            </p:nvSpPr>
            <p:spPr>
              <a:xfrm>
                <a:off x="-45778025" y="3302875"/>
                <a:ext cx="35450" cy="130000"/>
              </a:xfrm>
              <a:custGeom>
                <a:avLst/>
                <a:gdLst/>
                <a:ahLst/>
                <a:cxnLst/>
                <a:rect l="l" t="t" r="r" b="b"/>
                <a:pathLst>
                  <a:path w="1418" h="5200" extrusionOk="0">
                    <a:moveTo>
                      <a:pt x="1418" y="1"/>
                    </a:moveTo>
                    <a:lnTo>
                      <a:pt x="0" y="726"/>
                    </a:lnTo>
                    <a:lnTo>
                      <a:pt x="0" y="4506"/>
                    </a:lnTo>
                    <a:lnTo>
                      <a:pt x="1418" y="5199"/>
                    </a:lnTo>
                    <a:lnTo>
                      <a:pt x="141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" name="Google Shape;483;p11"/>
              <p:cNvSpPr/>
              <p:nvPr/>
            </p:nvSpPr>
            <p:spPr>
              <a:xfrm>
                <a:off x="-46042675" y="3235950"/>
                <a:ext cx="300100" cy="245750"/>
              </a:xfrm>
              <a:custGeom>
                <a:avLst/>
                <a:gdLst/>
                <a:ahLst/>
                <a:cxnLst/>
                <a:rect l="l" t="t" r="r" b="b"/>
                <a:pathLst>
                  <a:path w="12004" h="9830" extrusionOk="0">
                    <a:moveTo>
                      <a:pt x="6018" y="2142"/>
                    </a:moveTo>
                    <a:cubicBezTo>
                      <a:pt x="7751" y="2142"/>
                      <a:pt x="9168" y="3560"/>
                      <a:pt x="9168" y="5293"/>
                    </a:cubicBezTo>
                    <a:cubicBezTo>
                      <a:pt x="9168" y="7026"/>
                      <a:pt x="7751" y="8443"/>
                      <a:pt x="6018" y="8443"/>
                    </a:cubicBezTo>
                    <a:cubicBezTo>
                      <a:pt x="4285" y="8443"/>
                      <a:pt x="2867" y="7026"/>
                      <a:pt x="2867" y="5293"/>
                    </a:cubicBezTo>
                    <a:cubicBezTo>
                      <a:pt x="2867" y="3560"/>
                      <a:pt x="4285" y="2142"/>
                      <a:pt x="6018" y="2142"/>
                    </a:cubicBezTo>
                    <a:close/>
                    <a:moveTo>
                      <a:pt x="1765" y="0"/>
                    </a:moveTo>
                    <a:cubicBezTo>
                      <a:pt x="1576" y="0"/>
                      <a:pt x="1418" y="158"/>
                      <a:pt x="1418" y="378"/>
                    </a:cubicBezTo>
                    <a:lnTo>
                      <a:pt x="1418" y="725"/>
                    </a:lnTo>
                    <a:lnTo>
                      <a:pt x="1072" y="725"/>
                    </a:lnTo>
                    <a:cubicBezTo>
                      <a:pt x="473" y="725"/>
                      <a:pt x="1" y="1197"/>
                      <a:pt x="1" y="1796"/>
                    </a:cubicBezTo>
                    <a:lnTo>
                      <a:pt x="1" y="1890"/>
                    </a:lnTo>
                    <a:lnTo>
                      <a:pt x="1922" y="2835"/>
                    </a:lnTo>
                    <a:cubicBezTo>
                      <a:pt x="2048" y="2930"/>
                      <a:pt x="2143" y="3056"/>
                      <a:pt x="2143" y="3151"/>
                    </a:cubicBezTo>
                    <a:lnTo>
                      <a:pt x="2143" y="7372"/>
                    </a:lnTo>
                    <a:cubicBezTo>
                      <a:pt x="2143" y="7498"/>
                      <a:pt x="2048" y="7624"/>
                      <a:pt x="1922" y="7687"/>
                    </a:cubicBezTo>
                    <a:lnTo>
                      <a:pt x="1" y="8632"/>
                    </a:lnTo>
                    <a:lnTo>
                      <a:pt x="1" y="8758"/>
                    </a:lnTo>
                    <a:cubicBezTo>
                      <a:pt x="1" y="9357"/>
                      <a:pt x="473" y="9830"/>
                      <a:pt x="1072" y="9830"/>
                    </a:cubicBezTo>
                    <a:lnTo>
                      <a:pt x="10964" y="9830"/>
                    </a:lnTo>
                    <a:cubicBezTo>
                      <a:pt x="11531" y="9830"/>
                      <a:pt x="12004" y="9357"/>
                      <a:pt x="12004" y="8758"/>
                    </a:cubicBezTo>
                    <a:lnTo>
                      <a:pt x="12004" y="8632"/>
                    </a:lnTo>
                    <a:lnTo>
                      <a:pt x="10082" y="7687"/>
                    </a:lnTo>
                    <a:cubicBezTo>
                      <a:pt x="9956" y="7624"/>
                      <a:pt x="9893" y="7498"/>
                      <a:pt x="9893" y="7372"/>
                    </a:cubicBezTo>
                    <a:lnTo>
                      <a:pt x="9893" y="3151"/>
                    </a:lnTo>
                    <a:cubicBezTo>
                      <a:pt x="9893" y="3056"/>
                      <a:pt x="9956" y="2930"/>
                      <a:pt x="10082" y="2835"/>
                    </a:cubicBezTo>
                    <a:lnTo>
                      <a:pt x="12004" y="1890"/>
                    </a:lnTo>
                    <a:lnTo>
                      <a:pt x="12004" y="1796"/>
                    </a:lnTo>
                    <a:cubicBezTo>
                      <a:pt x="12004" y="1197"/>
                      <a:pt x="11531" y="725"/>
                      <a:pt x="10933" y="725"/>
                    </a:cubicBezTo>
                    <a:lnTo>
                      <a:pt x="2143" y="725"/>
                    </a:lnTo>
                    <a:lnTo>
                      <a:pt x="2143" y="378"/>
                    </a:lnTo>
                    <a:cubicBezTo>
                      <a:pt x="2143" y="158"/>
                      <a:pt x="1985" y="0"/>
                      <a:pt x="176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" name="Google Shape;484;p11"/>
              <p:cNvSpPr/>
              <p:nvPr/>
            </p:nvSpPr>
            <p:spPr>
              <a:xfrm>
                <a:off x="-45952875" y="3306025"/>
                <a:ext cx="122100" cy="122125"/>
              </a:xfrm>
              <a:custGeom>
                <a:avLst/>
                <a:gdLst/>
                <a:ahLst/>
                <a:cxnLst/>
                <a:rect l="l" t="t" r="r" b="b"/>
                <a:pathLst>
                  <a:path w="4884" h="4885" extrusionOk="0">
                    <a:moveTo>
                      <a:pt x="2426" y="663"/>
                    </a:moveTo>
                    <a:cubicBezTo>
                      <a:pt x="3403" y="663"/>
                      <a:pt x="4190" y="1450"/>
                      <a:pt x="4190" y="2458"/>
                    </a:cubicBezTo>
                    <a:cubicBezTo>
                      <a:pt x="4159" y="3435"/>
                      <a:pt x="3371" y="4223"/>
                      <a:pt x="2426" y="4223"/>
                    </a:cubicBezTo>
                    <a:cubicBezTo>
                      <a:pt x="1449" y="4223"/>
                      <a:pt x="662" y="3435"/>
                      <a:pt x="662" y="2458"/>
                    </a:cubicBezTo>
                    <a:cubicBezTo>
                      <a:pt x="662" y="1450"/>
                      <a:pt x="1449" y="663"/>
                      <a:pt x="2426" y="663"/>
                    </a:cubicBezTo>
                    <a:close/>
                    <a:moveTo>
                      <a:pt x="2426" y="1"/>
                    </a:moveTo>
                    <a:cubicBezTo>
                      <a:pt x="1103" y="1"/>
                      <a:pt x="0" y="1104"/>
                      <a:pt x="0" y="2458"/>
                    </a:cubicBezTo>
                    <a:cubicBezTo>
                      <a:pt x="0" y="3782"/>
                      <a:pt x="1103" y="4884"/>
                      <a:pt x="2426" y="4884"/>
                    </a:cubicBezTo>
                    <a:cubicBezTo>
                      <a:pt x="3781" y="4884"/>
                      <a:pt x="4883" y="3782"/>
                      <a:pt x="4883" y="2458"/>
                    </a:cubicBezTo>
                    <a:cubicBezTo>
                      <a:pt x="4883" y="1104"/>
                      <a:pt x="3781" y="1"/>
                      <a:pt x="242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" name="Google Shape;485;p11"/>
              <p:cNvSpPr/>
              <p:nvPr/>
            </p:nvSpPr>
            <p:spPr>
              <a:xfrm>
                <a:off x="-45941075" y="3218600"/>
                <a:ext cx="98475" cy="17375"/>
              </a:xfrm>
              <a:custGeom>
                <a:avLst/>
                <a:gdLst/>
                <a:ahLst/>
                <a:cxnLst/>
                <a:rect l="l" t="t" r="r" b="b"/>
                <a:pathLst>
                  <a:path w="3939" h="695" extrusionOk="0">
                    <a:moveTo>
                      <a:pt x="536" y="1"/>
                    </a:moveTo>
                    <a:cubicBezTo>
                      <a:pt x="410" y="1"/>
                      <a:pt x="316" y="64"/>
                      <a:pt x="221" y="190"/>
                    </a:cubicBezTo>
                    <a:lnTo>
                      <a:pt x="1" y="694"/>
                    </a:lnTo>
                    <a:lnTo>
                      <a:pt x="3939" y="694"/>
                    </a:lnTo>
                    <a:lnTo>
                      <a:pt x="3655" y="190"/>
                    </a:lnTo>
                    <a:cubicBezTo>
                      <a:pt x="3592" y="64"/>
                      <a:pt x="3466" y="1"/>
                      <a:pt x="334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86" name="Google Shape;486;p11"/>
            <p:cNvGrpSpPr/>
            <p:nvPr/>
          </p:nvGrpSpPr>
          <p:grpSpPr>
            <a:xfrm>
              <a:off x="119564" y="809446"/>
              <a:ext cx="278059" cy="224217"/>
              <a:chOff x="-13512225" y="4080275"/>
              <a:chExt cx="353675" cy="352875"/>
            </a:xfrm>
          </p:grpSpPr>
          <p:sp>
            <p:nvSpPr>
              <p:cNvPr id="487" name="Google Shape;487;p11"/>
              <p:cNvSpPr/>
              <p:nvPr/>
            </p:nvSpPr>
            <p:spPr>
              <a:xfrm>
                <a:off x="-13512225" y="4203925"/>
                <a:ext cx="353675" cy="229225"/>
              </a:xfrm>
              <a:custGeom>
                <a:avLst/>
                <a:gdLst/>
                <a:ahLst/>
                <a:cxnLst/>
                <a:rect l="l" t="t" r="r" b="b"/>
                <a:pathLst>
                  <a:path w="14147" h="9169" extrusionOk="0">
                    <a:moveTo>
                      <a:pt x="5407" y="1717"/>
                    </a:moveTo>
                    <a:cubicBezTo>
                      <a:pt x="5482" y="1717"/>
                      <a:pt x="5561" y="1733"/>
                      <a:pt x="5640" y="1765"/>
                    </a:cubicBezTo>
                    <a:lnTo>
                      <a:pt x="9767" y="4254"/>
                    </a:lnTo>
                    <a:cubicBezTo>
                      <a:pt x="9893" y="4348"/>
                      <a:pt x="9987" y="4443"/>
                      <a:pt x="9987" y="4600"/>
                    </a:cubicBezTo>
                    <a:cubicBezTo>
                      <a:pt x="9987" y="4758"/>
                      <a:pt x="9893" y="4915"/>
                      <a:pt x="9767" y="5010"/>
                    </a:cubicBezTo>
                    <a:lnTo>
                      <a:pt x="5640" y="7499"/>
                    </a:lnTo>
                    <a:cubicBezTo>
                      <a:pt x="5577" y="7530"/>
                      <a:pt x="5506" y="7546"/>
                      <a:pt x="5431" y="7546"/>
                    </a:cubicBezTo>
                    <a:cubicBezTo>
                      <a:pt x="5356" y="7546"/>
                      <a:pt x="5277" y="7530"/>
                      <a:pt x="5199" y="7499"/>
                    </a:cubicBezTo>
                    <a:cubicBezTo>
                      <a:pt x="5104" y="7404"/>
                      <a:pt x="5010" y="7278"/>
                      <a:pt x="5010" y="7121"/>
                    </a:cubicBezTo>
                    <a:lnTo>
                      <a:pt x="5010" y="2143"/>
                    </a:lnTo>
                    <a:cubicBezTo>
                      <a:pt x="5010" y="1985"/>
                      <a:pt x="5104" y="1859"/>
                      <a:pt x="5199" y="1765"/>
                    </a:cubicBezTo>
                    <a:cubicBezTo>
                      <a:pt x="5262" y="1733"/>
                      <a:pt x="5333" y="1717"/>
                      <a:pt x="5407" y="1717"/>
                    </a:cubicBezTo>
                    <a:close/>
                    <a:moveTo>
                      <a:pt x="63" y="0"/>
                    </a:moveTo>
                    <a:lnTo>
                      <a:pt x="63" y="7971"/>
                    </a:lnTo>
                    <a:cubicBezTo>
                      <a:pt x="0" y="8633"/>
                      <a:pt x="568" y="9168"/>
                      <a:pt x="1261" y="9168"/>
                    </a:cubicBezTo>
                    <a:lnTo>
                      <a:pt x="12886" y="9168"/>
                    </a:lnTo>
                    <a:cubicBezTo>
                      <a:pt x="13548" y="9168"/>
                      <a:pt x="14146" y="8633"/>
                      <a:pt x="14146" y="7908"/>
                    </a:cubicBezTo>
                    <a:lnTo>
                      <a:pt x="1414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" name="Google Shape;488;p11"/>
              <p:cNvSpPr/>
              <p:nvPr/>
            </p:nvSpPr>
            <p:spPr>
              <a:xfrm>
                <a:off x="-13366525" y="4275600"/>
                <a:ext cx="73275" cy="88225"/>
              </a:xfrm>
              <a:custGeom>
                <a:avLst/>
                <a:gdLst/>
                <a:ahLst/>
                <a:cxnLst/>
                <a:rect l="l" t="t" r="r" b="b"/>
                <a:pathLst>
                  <a:path w="2931" h="3529" extrusionOk="0">
                    <a:moveTo>
                      <a:pt x="1" y="0"/>
                    </a:moveTo>
                    <a:lnTo>
                      <a:pt x="1" y="3529"/>
                    </a:lnTo>
                    <a:lnTo>
                      <a:pt x="2931" y="1733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" name="Google Shape;489;p11"/>
              <p:cNvSpPr/>
              <p:nvPr/>
            </p:nvSpPr>
            <p:spPr>
              <a:xfrm>
                <a:off x="-13398800" y="4143275"/>
                <a:ext cx="65375" cy="40975"/>
              </a:xfrm>
              <a:custGeom>
                <a:avLst/>
                <a:gdLst/>
                <a:ahLst/>
                <a:cxnLst/>
                <a:rect l="l" t="t" r="r" b="b"/>
                <a:pathLst>
                  <a:path w="2615" h="1639" extrusionOk="0">
                    <a:moveTo>
                      <a:pt x="1103" y="1"/>
                    </a:moveTo>
                    <a:lnTo>
                      <a:pt x="0" y="1639"/>
                    </a:lnTo>
                    <a:lnTo>
                      <a:pt x="1512" y="1639"/>
                    </a:lnTo>
                    <a:lnTo>
                      <a:pt x="261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" name="Google Shape;490;p11"/>
              <p:cNvSpPr/>
              <p:nvPr/>
            </p:nvSpPr>
            <p:spPr>
              <a:xfrm>
                <a:off x="-13336575" y="4143275"/>
                <a:ext cx="64600" cy="40975"/>
              </a:xfrm>
              <a:custGeom>
                <a:avLst/>
                <a:gdLst/>
                <a:ahLst/>
                <a:cxnLst/>
                <a:rect l="l" t="t" r="r" b="b"/>
                <a:pathLst>
                  <a:path w="2584" h="1639" extrusionOk="0">
                    <a:moveTo>
                      <a:pt x="1103" y="1"/>
                    </a:moveTo>
                    <a:lnTo>
                      <a:pt x="0" y="1639"/>
                    </a:lnTo>
                    <a:lnTo>
                      <a:pt x="1481" y="1639"/>
                    </a:lnTo>
                    <a:lnTo>
                      <a:pt x="258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" name="Google Shape;491;p11"/>
              <p:cNvSpPr/>
              <p:nvPr/>
            </p:nvSpPr>
            <p:spPr>
              <a:xfrm>
                <a:off x="-13398800" y="4081050"/>
                <a:ext cx="65375" cy="40975"/>
              </a:xfrm>
              <a:custGeom>
                <a:avLst/>
                <a:gdLst/>
                <a:ahLst/>
                <a:cxnLst/>
                <a:rect l="l" t="t" r="r" b="b"/>
                <a:pathLst>
                  <a:path w="2615" h="1639" extrusionOk="0">
                    <a:moveTo>
                      <a:pt x="0" y="1"/>
                    </a:moveTo>
                    <a:lnTo>
                      <a:pt x="1103" y="1639"/>
                    </a:lnTo>
                    <a:lnTo>
                      <a:pt x="2615" y="1639"/>
                    </a:lnTo>
                    <a:lnTo>
                      <a:pt x="151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" name="Google Shape;492;p11"/>
              <p:cNvSpPr/>
              <p:nvPr/>
            </p:nvSpPr>
            <p:spPr>
              <a:xfrm>
                <a:off x="-13274375" y="4143275"/>
                <a:ext cx="64625" cy="40975"/>
              </a:xfrm>
              <a:custGeom>
                <a:avLst/>
                <a:gdLst/>
                <a:ahLst/>
                <a:cxnLst/>
                <a:rect l="l" t="t" r="r" b="b"/>
                <a:pathLst>
                  <a:path w="2585" h="1639" extrusionOk="0">
                    <a:moveTo>
                      <a:pt x="1104" y="1"/>
                    </a:moveTo>
                    <a:lnTo>
                      <a:pt x="1" y="1639"/>
                    </a:lnTo>
                    <a:lnTo>
                      <a:pt x="1482" y="1639"/>
                    </a:lnTo>
                    <a:lnTo>
                      <a:pt x="258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" name="Google Shape;493;p11"/>
              <p:cNvSpPr/>
              <p:nvPr/>
            </p:nvSpPr>
            <p:spPr>
              <a:xfrm>
                <a:off x="-13212925" y="4081050"/>
                <a:ext cx="54375" cy="40975"/>
              </a:xfrm>
              <a:custGeom>
                <a:avLst/>
                <a:gdLst/>
                <a:ahLst/>
                <a:cxnLst/>
                <a:rect l="l" t="t" r="r" b="b"/>
                <a:pathLst>
                  <a:path w="2175" h="1639" extrusionOk="0">
                    <a:moveTo>
                      <a:pt x="0" y="1"/>
                    </a:moveTo>
                    <a:lnTo>
                      <a:pt x="1103" y="1639"/>
                    </a:lnTo>
                    <a:lnTo>
                      <a:pt x="2174" y="1639"/>
                    </a:lnTo>
                    <a:lnTo>
                      <a:pt x="2174" y="820"/>
                    </a:lnTo>
                    <a:cubicBezTo>
                      <a:pt x="2174" y="347"/>
                      <a:pt x="1796" y="1"/>
                      <a:pt x="132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" name="Google Shape;494;p11"/>
              <p:cNvSpPr/>
              <p:nvPr/>
            </p:nvSpPr>
            <p:spPr>
              <a:xfrm>
                <a:off x="-13212925" y="4143275"/>
                <a:ext cx="54375" cy="40975"/>
              </a:xfrm>
              <a:custGeom>
                <a:avLst/>
                <a:gdLst/>
                <a:ahLst/>
                <a:cxnLst/>
                <a:rect l="l" t="t" r="r" b="b"/>
                <a:pathLst>
                  <a:path w="2175" h="1639" extrusionOk="0">
                    <a:moveTo>
                      <a:pt x="1103" y="1"/>
                    </a:moveTo>
                    <a:lnTo>
                      <a:pt x="0" y="1639"/>
                    </a:lnTo>
                    <a:lnTo>
                      <a:pt x="2174" y="1639"/>
                    </a:lnTo>
                    <a:lnTo>
                      <a:pt x="217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" name="Google Shape;495;p11"/>
              <p:cNvSpPr/>
              <p:nvPr/>
            </p:nvSpPr>
            <p:spPr>
              <a:xfrm>
                <a:off x="-13274375" y="4081050"/>
                <a:ext cx="64625" cy="40975"/>
              </a:xfrm>
              <a:custGeom>
                <a:avLst/>
                <a:gdLst/>
                <a:ahLst/>
                <a:cxnLst/>
                <a:rect l="l" t="t" r="r" b="b"/>
                <a:pathLst>
                  <a:path w="2585" h="1639" extrusionOk="0">
                    <a:moveTo>
                      <a:pt x="1" y="1"/>
                    </a:moveTo>
                    <a:lnTo>
                      <a:pt x="1104" y="1639"/>
                    </a:lnTo>
                    <a:lnTo>
                      <a:pt x="2584" y="1639"/>
                    </a:lnTo>
                    <a:lnTo>
                      <a:pt x="148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" name="Google Shape;496;p11"/>
              <p:cNvSpPr/>
              <p:nvPr/>
            </p:nvSpPr>
            <p:spPr>
              <a:xfrm>
                <a:off x="-13336575" y="4081050"/>
                <a:ext cx="64600" cy="40975"/>
              </a:xfrm>
              <a:custGeom>
                <a:avLst/>
                <a:gdLst/>
                <a:ahLst/>
                <a:cxnLst/>
                <a:rect l="l" t="t" r="r" b="b"/>
                <a:pathLst>
                  <a:path w="2584" h="1639" extrusionOk="0">
                    <a:moveTo>
                      <a:pt x="0" y="1"/>
                    </a:moveTo>
                    <a:lnTo>
                      <a:pt x="1103" y="1639"/>
                    </a:lnTo>
                    <a:lnTo>
                      <a:pt x="2583" y="1639"/>
                    </a:lnTo>
                    <a:lnTo>
                      <a:pt x="148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" name="Google Shape;497;p11"/>
              <p:cNvSpPr/>
              <p:nvPr/>
            </p:nvSpPr>
            <p:spPr>
              <a:xfrm>
                <a:off x="-13512225" y="4080275"/>
                <a:ext cx="123675" cy="103200"/>
              </a:xfrm>
              <a:custGeom>
                <a:avLst/>
                <a:gdLst/>
                <a:ahLst/>
                <a:cxnLst/>
                <a:rect l="l" t="t" r="r" b="b"/>
                <a:pathLst>
                  <a:path w="4947" h="4128" extrusionOk="0">
                    <a:moveTo>
                      <a:pt x="2489" y="1260"/>
                    </a:moveTo>
                    <a:cubicBezTo>
                      <a:pt x="2962" y="1260"/>
                      <a:pt x="3371" y="1607"/>
                      <a:pt x="3371" y="2080"/>
                    </a:cubicBezTo>
                    <a:cubicBezTo>
                      <a:pt x="3371" y="2552"/>
                      <a:pt x="2962" y="2899"/>
                      <a:pt x="2489" y="2899"/>
                    </a:cubicBezTo>
                    <a:cubicBezTo>
                      <a:pt x="2017" y="2899"/>
                      <a:pt x="1670" y="2552"/>
                      <a:pt x="1670" y="2080"/>
                    </a:cubicBezTo>
                    <a:cubicBezTo>
                      <a:pt x="1670" y="1607"/>
                      <a:pt x="2017" y="1260"/>
                      <a:pt x="2489" y="1260"/>
                    </a:cubicBezTo>
                    <a:close/>
                    <a:moveTo>
                      <a:pt x="1261" y="0"/>
                    </a:moveTo>
                    <a:cubicBezTo>
                      <a:pt x="599" y="0"/>
                      <a:pt x="0" y="536"/>
                      <a:pt x="0" y="1260"/>
                    </a:cubicBezTo>
                    <a:lnTo>
                      <a:pt x="0" y="4127"/>
                    </a:lnTo>
                    <a:lnTo>
                      <a:pt x="3560" y="4127"/>
                    </a:lnTo>
                    <a:lnTo>
                      <a:pt x="4947" y="2080"/>
                    </a:lnTo>
                    <a:lnTo>
                      <a:pt x="356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98" name="Google Shape;498;p11"/>
            <p:cNvGrpSpPr/>
            <p:nvPr/>
          </p:nvGrpSpPr>
          <p:grpSpPr>
            <a:xfrm>
              <a:off x="125276" y="3001692"/>
              <a:ext cx="266639" cy="228787"/>
              <a:chOff x="-3037625" y="3254850"/>
              <a:chExt cx="299325" cy="256775"/>
            </a:xfrm>
          </p:grpSpPr>
          <p:sp>
            <p:nvSpPr>
              <p:cNvPr id="499" name="Google Shape;499;p11"/>
              <p:cNvSpPr/>
              <p:nvPr/>
            </p:nvSpPr>
            <p:spPr>
              <a:xfrm>
                <a:off x="-3037625" y="3460400"/>
                <a:ext cx="152825" cy="51225"/>
              </a:xfrm>
              <a:custGeom>
                <a:avLst/>
                <a:gdLst/>
                <a:ahLst/>
                <a:cxnLst/>
                <a:rect l="l" t="t" r="r" b="b"/>
                <a:pathLst>
                  <a:path w="6113" h="2049" extrusionOk="0">
                    <a:moveTo>
                      <a:pt x="1356" y="1"/>
                    </a:moveTo>
                    <a:cubicBezTo>
                      <a:pt x="1" y="1"/>
                      <a:pt x="1" y="2049"/>
                      <a:pt x="1356" y="2049"/>
                    </a:cubicBezTo>
                    <a:lnTo>
                      <a:pt x="4758" y="2049"/>
                    </a:lnTo>
                    <a:cubicBezTo>
                      <a:pt x="6113" y="2049"/>
                      <a:pt x="6113" y="1"/>
                      <a:pt x="475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" name="Google Shape;500;p11"/>
              <p:cNvSpPr/>
              <p:nvPr/>
            </p:nvSpPr>
            <p:spPr>
              <a:xfrm>
                <a:off x="-2884825" y="3460400"/>
                <a:ext cx="146525" cy="51225"/>
              </a:xfrm>
              <a:custGeom>
                <a:avLst/>
                <a:gdLst/>
                <a:ahLst/>
                <a:cxnLst/>
                <a:rect l="l" t="t" r="r" b="b"/>
                <a:pathLst>
                  <a:path w="5861" h="2049" extrusionOk="0">
                    <a:moveTo>
                      <a:pt x="1" y="1"/>
                    </a:moveTo>
                    <a:cubicBezTo>
                      <a:pt x="473" y="631"/>
                      <a:pt x="473" y="1419"/>
                      <a:pt x="1" y="2049"/>
                    </a:cubicBezTo>
                    <a:lnTo>
                      <a:pt x="4853" y="2049"/>
                    </a:lnTo>
                    <a:cubicBezTo>
                      <a:pt x="5388" y="2049"/>
                      <a:pt x="5861" y="1576"/>
                      <a:pt x="5861" y="1041"/>
                    </a:cubicBezTo>
                    <a:cubicBezTo>
                      <a:pt x="5861" y="442"/>
                      <a:pt x="5451" y="1"/>
                      <a:pt x="485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" name="Google Shape;501;p11"/>
              <p:cNvSpPr/>
              <p:nvPr/>
            </p:nvSpPr>
            <p:spPr>
              <a:xfrm>
                <a:off x="-2909225" y="3313125"/>
                <a:ext cx="59875" cy="72475"/>
              </a:xfrm>
              <a:custGeom>
                <a:avLst/>
                <a:gdLst/>
                <a:ahLst/>
                <a:cxnLst/>
                <a:rect l="l" t="t" r="r" b="b"/>
                <a:pathLst>
                  <a:path w="2395" h="2899" extrusionOk="0">
                    <a:moveTo>
                      <a:pt x="0" y="1"/>
                    </a:moveTo>
                    <a:lnTo>
                      <a:pt x="0" y="2899"/>
                    </a:lnTo>
                    <a:lnTo>
                      <a:pt x="2395" y="145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" name="Google Shape;502;p11"/>
              <p:cNvSpPr/>
              <p:nvPr/>
            </p:nvSpPr>
            <p:spPr>
              <a:xfrm>
                <a:off x="-3029750" y="3254850"/>
                <a:ext cx="291450" cy="188250"/>
              </a:xfrm>
              <a:custGeom>
                <a:avLst/>
                <a:gdLst/>
                <a:ahLst/>
                <a:cxnLst/>
                <a:rect l="l" t="t" r="r" b="b"/>
                <a:pathLst>
                  <a:path w="11658" h="7530" extrusionOk="0">
                    <a:moveTo>
                      <a:pt x="4414" y="1387"/>
                    </a:moveTo>
                    <a:cubicBezTo>
                      <a:pt x="4476" y="1387"/>
                      <a:pt x="4541" y="1407"/>
                      <a:pt x="4601" y="1449"/>
                    </a:cubicBezTo>
                    <a:lnTo>
                      <a:pt x="8035" y="3497"/>
                    </a:lnTo>
                    <a:cubicBezTo>
                      <a:pt x="8287" y="3623"/>
                      <a:pt x="8287" y="3938"/>
                      <a:pt x="8035" y="4064"/>
                    </a:cubicBezTo>
                    <a:lnTo>
                      <a:pt x="4601" y="6112"/>
                    </a:lnTo>
                    <a:cubicBezTo>
                      <a:pt x="4552" y="6140"/>
                      <a:pt x="4500" y="6153"/>
                      <a:pt x="4448" y="6153"/>
                    </a:cubicBezTo>
                    <a:cubicBezTo>
                      <a:pt x="4268" y="6153"/>
                      <a:pt x="4097" y="6000"/>
                      <a:pt x="4097" y="5829"/>
                    </a:cubicBezTo>
                    <a:lnTo>
                      <a:pt x="4097" y="1733"/>
                    </a:lnTo>
                    <a:cubicBezTo>
                      <a:pt x="4097" y="1527"/>
                      <a:pt x="4247" y="1387"/>
                      <a:pt x="4414" y="1387"/>
                    </a:cubicBezTo>
                    <a:close/>
                    <a:moveTo>
                      <a:pt x="1041" y="0"/>
                    </a:moveTo>
                    <a:cubicBezTo>
                      <a:pt x="473" y="0"/>
                      <a:pt x="1" y="473"/>
                      <a:pt x="1" y="1040"/>
                    </a:cubicBezTo>
                    <a:lnTo>
                      <a:pt x="1" y="6490"/>
                    </a:lnTo>
                    <a:cubicBezTo>
                      <a:pt x="1" y="7057"/>
                      <a:pt x="473" y="7530"/>
                      <a:pt x="1041" y="7530"/>
                    </a:cubicBezTo>
                    <a:lnTo>
                      <a:pt x="10650" y="7530"/>
                    </a:lnTo>
                    <a:cubicBezTo>
                      <a:pt x="11185" y="7530"/>
                      <a:pt x="11658" y="7057"/>
                      <a:pt x="11658" y="6490"/>
                    </a:cubicBezTo>
                    <a:lnTo>
                      <a:pt x="11658" y="1040"/>
                    </a:lnTo>
                    <a:cubicBezTo>
                      <a:pt x="11658" y="473"/>
                      <a:pt x="11248" y="0"/>
                      <a:pt x="1065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03" name="Google Shape;503;p11"/>
            <p:cNvGrpSpPr/>
            <p:nvPr/>
          </p:nvGrpSpPr>
          <p:grpSpPr>
            <a:xfrm>
              <a:off x="120575" y="1469909"/>
              <a:ext cx="276059" cy="343008"/>
              <a:chOff x="-2310650" y="3525775"/>
              <a:chExt cx="292250" cy="363125"/>
            </a:xfrm>
          </p:grpSpPr>
          <p:sp>
            <p:nvSpPr>
              <p:cNvPr id="504" name="Google Shape;504;p11"/>
              <p:cNvSpPr/>
              <p:nvPr/>
            </p:nvSpPr>
            <p:spPr>
              <a:xfrm>
                <a:off x="-2053075" y="3648650"/>
                <a:ext cx="34675" cy="233950"/>
              </a:xfrm>
              <a:custGeom>
                <a:avLst/>
                <a:gdLst/>
                <a:ahLst/>
                <a:cxnLst/>
                <a:rect l="l" t="t" r="r" b="b"/>
                <a:pathLst>
                  <a:path w="1387" h="9358" extrusionOk="0">
                    <a:moveTo>
                      <a:pt x="0" y="1"/>
                    </a:moveTo>
                    <a:lnTo>
                      <a:pt x="0" y="8286"/>
                    </a:lnTo>
                    <a:cubicBezTo>
                      <a:pt x="0" y="8664"/>
                      <a:pt x="158" y="9011"/>
                      <a:pt x="441" y="9263"/>
                    </a:cubicBezTo>
                    <a:cubicBezTo>
                      <a:pt x="504" y="9326"/>
                      <a:pt x="591" y="9358"/>
                      <a:pt x="677" y="9358"/>
                    </a:cubicBezTo>
                    <a:cubicBezTo>
                      <a:pt x="764" y="9358"/>
                      <a:pt x="851" y="9326"/>
                      <a:pt x="914" y="9263"/>
                    </a:cubicBezTo>
                    <a:cubicBezTo>
                      <a:pt x="1197" y="9011"/>
                      <a:pt x="1355" y="8664"/>
                      <a:pt x="1355" y="8286"/>
                    </a:cubicBezTo>
                    <a:lnTo>
                      <a:pt x="1355" y="347"/>
                    </a:lnTo>
                    <a:lnTo>
                      <a:pt x="1386" y="347"/>
                    </a:lnTo>
                    <a:cubicBezTo>
                      <a:pt x="1386" y="158"/>
                      <a:pt x="1229" y="1"/>
                      <a:pt x="104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" name="Google Shape;505;p11"/>
              <p:cNvSpPr/>
              <p:nvPr/>
            </p:nvSpPr>
            <p:spPr>
              <a:xfrm>
                <a:off x="-2259450" y="3751825"/>
                <a:ext cx="51225" cy="51225"/>
              </a:xfrm>
              <a:custGeom>
                <a:avLst/>
                <a:gdLst/>
                <a:ahLst/>
                <a:cxnLst/>
                <a:rect l="l" t="t" r="r" b="b"/>
                <a:pathLst>
                  <a:path w="2049" h="2049" extrusionOk="0">
                    <a:moveTo>
                      <a:pt x="1" y="1"/>
                    </a:moveTo>
                    <a:lnTo>
                      <a:pt x="1" y="2049"/>
                    </a:lnTo>
                    <a:lnTo>
                      <a:pt x="2049" y="2049"/>
                    </a:lnTo>
                    <a:lnTo>
                      <a:pt x="204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" name="Google Shape;506;p11"/>
              <p:cNvSpPr/>
              <p:nvPr/>
            </p:nvSpPr>
            <p:spPr>
              <a:xfrm>
                <a:off x="-2259450" y="3649450"/>
                <a:ext cx="137075" cy="51200"/>
              </a:xfrm>
              <a:custGeom>
                <a:avLst/>
                <a:gdLst/>
                <a:ahLst/>
                <a:cxnLst/>
                <a:rect l="l" t="t" r="r" b="b"/>
                <a:pathLst>
                  <a:path w="5483" h="2048" extrusionOk="0">
                    <a:moveTo>
                      <a:pt x="1" y="0"/>
                    </a:moveTo>
                    <a:lnTo>
                      <a:pt x="1" y="2048"/>
                    </a:lnTo>
                    <a:lnTo>
                      <a:pt x="5483" y="2048"/>
                    </a:lnTo>
                    <a:lnTo>
                      <a:pt x="548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" name="Google Shape;507;p11"/>
              <p:cNvSpPr/>
              <p:nvPr/>
            </p:nvSpPr>
            <p:spPr>
              <a:xfrm>
                <a:off x="-2310650" y="3525775"/>
                <a:ext cx="252075" cy="363125"/>
              </a:xfrm>
              <a:custGeom>
                <a:avLst/>
                <a:gdLst/>
                <a:ahLst/>
                <a:cxnLst/>
                <a:rect l="l" t="t" r="r" b="b"/>
                <a:pathLst>
                  <a:path w="10083" h="14525" extrusionOk="0">
                    <a:moveTo>
                      <a:pt x="7814" y="4222"/>
                    </a:moveTo>
                    <a:cubicBezTo>
                      <a:pt x="8035" y="4222"/>
                      <a:pt x="8192" y="4380"/>
                      <a:pt x="8192" y="4569"/>
                    </a:cubicBezTo>
                    <a:lnTo>
                      <a:pt x="8192" y="7310"/>
                    </a:lnTo>
                    <a:cubicBezTo>
                      <a:pt x="8192" y="7530"/>
                      <a:pt x="8035" y="7657"/>
                      <a:pt x="7814" y="7657"/>
                    </a:cubicBezTo>
                    <a:lnTo>
                      <a:pt x="1671" y="7657"/>
                    </a:lnTo>
                    <a:cubicBezTo>
                      <a:pt x="1482" y="7657"/>
                      <a:pt x="1324" y="7530"/>
                      <a:pt x="1324" y="7310"/>
                    </a:cubicBezTo>
                    <a:lnTo>
                      <a:pt x="1324" y="4569"/>
                    </a:lnTo>
                    <a:cubicBezTo>
                      <a:pt x="1324" y="4380"/>
                      <a:pt x="1482" y="4222"/>
                      <a:pt x="1671" y="4222"/>
                    </a:cubicBezTo>
                    <a:close/>
                    <a:moveTo>
                      <a:pt x="7904" y="8380"/>
                    </a:moveTo>
                    <a:cubicBezTo>
                      <a:pt x="8287" y="8380"/>
                      <a:pt x="8278" y="9043"/>
                      <a:pt x="7877" y="9043"/>
                    </a:cubicBezTo>
                    <a:lnTo>
                      <a:pt x="5829" y="9043"/>
                    </a:lnTo>
                    <a:cubicBezTo>
                      <a:pt x="5388" y="9043"/>
                      <a:pt x="5357" y="8381"/>
                      <a:pt x="5829" y="8381"/>
                    </a:cubicBezTo>
                    <a:lnTo>
                      <a:pt x="7877" y="8381"/>
                    </a:lnTo>
                    <a:cubicBezTo>
                      <a:pt x="7886" y="8380"/>
                      <a:pt x="7895" y="8380"/>
                      <a:pt x="7904" y="8380"/>
                    </a:cubicBezTo>
                    <a:close/>
                    <a:moveTo>
                      <a:pt x="7904" y="9766"/>
                    </a:moveTo>
                    <a:cubicBezTo>
                      <a:pt x="8287" y="9766"/>
                      <a:pt x="8278" y="10429"/>
                      <a:pt x="7877" y="10429"/>
                    </a:cubicBezTo>
                    <a:lnTo>
                      <a:pt x="5829" y="10429"/>
                    </a:lnTo>
                    <a:cubicBezTo>
                      <a:pt x="5388" y="10429"/>
                      <a:pt x="5357" y="9767"/>
                      <a:pt x="5829" y="9767"/>
                    </a:cubicBezTo>
                    <a:lnTo>
                      <a:pt x="7877" y="9767"/>
                    </a:lnTo>
                    <a:cubicBezTo>
                      <a:pt x="7886" y="9767"/>
                      <a:pt x="7895" y="9766"/>
                      <a:pt x="7904" y="9766"/>
                    </a:cubicBezTo>
                    <a:close/>
                    <a:moveTo>
                      <a:pt x="7877" y="11091"/>
                    </a:moveTo>
                    <a:cubicBezTo>
                      <a:pt x="8287" y="11091"/>
                      <a:pt x="8287" y="11784"/>
                      <a:pt x="7877" y="11784"/>
                    </a:cubicBezTo>
                    <a:lnTo>
                      <a:pt x="5829" y="11784"/>
                    </a:lnTo>
                    <a:cubicBezTo>
                      <a:pt x="5388" y="11784"/>
                      <a:pt x="5357" y="11091"/>
                      <a:pt x="5829" y="11091"/>
                    </a:cubicBezTo>
                    <a:close/>
                    <a:moveTo>
                      <a:pt x="4475" y="8350"/>
                    </a:moveTo>
                    <a:cubicBezTo>
                      <a:pt x="4664" y="8350"/>
                      <a:pt x="4821" y="8507"/>
                      <a:pt x="4821" y="8696"/>
                    </a:cubicBezTo>
                    <a:lnTo>
                      <a:pt x="4821" y="11469"/>
                    </a:lnTo>
                    <a:cubicBezTo>
                      <a:pt x="4821" y="11658"/>
                      <a:pt x="4664" y="11815"/>
                      <a:pt x="4475" y="11815"/>
                    </a:cubicBezTo>
                    <a:lnTo>
                      <a:pt x="1734" y="11815"/>
                    </a:lnTo>
                    <a:cubicBezTo>
                      <a:pt x="1513" y="11815"/>
                      <a:pt x="1356" y="11658"/>
                      <a:pt x="1356" y="11469"/>
                    </a:cubicBezTo>
                    <a:lnTo>
                      <a:pt x="1356" y="8696"/>
                    </a:lnTo>
                    <a:cubicBezTo>
                      <a:pt x="1356" y="8507"/>
                      <a:pt x="1513" y="8350"/>
                      <a:pt x="1734" y="8350"/>
                    </a:cubicBezTo>
                    <a:close/>
                    <a:moveTo>
                      <a:pt x="7877" y="12508"/>
                    </a:moveTo>
                    <a:cubicBezTo>
                      <a:pt x="8287" y="12508"/>
                      <a:pt x="8287" y="13170"/>
                      <a:pt x="7877" y="13170"/>
                    </a:cubicBezTo>
                    <a:lnTo>
                      <a:pt x="1734" y="13170"/>
                    </a:lnTo>
                    <a:cubicBezTo>
                      <a:pt x="1293" y="13170"/>
                      <a:pt x="1261" y="12508"/>
                      <a:pt x="1734" y="12508"/>
                    </a:cubicBezTo>
                    <a:close/>
                    <a:moveTo>
                      <a:pt x="348" y="2868"/>
                    </a:moveTo>
                    <a:cubicBezTo>
                      <a:pt x="158" y="2868"/>
                      <a:pt x="1" y="3025"/>
                      <a:pt x="1" y="3214"/>
                    </a:cubicBezTo>
                    <a:lnTo>
                      <a:pt x="1" y="12823"/>
                    </a:lnTo>
                    <a:cubicBezTo>
                      <a:pt x="1" y="13768"/>
                      <a:pt x="726" y="14525"/>
                      <a:pt x="1702" y="14525"/>
                    </a:cubicBezTo>
                    <a:lnTo>
                      <a:pt x="10083" y="14525"/>
                    </a:lnTo>
                    <a:cubicBezTo>
                      <a:pt x="9767" y="14178"/>
                      <a:pt x="9515" y="13705"/>
                      <a:pt x="9515" y="13138"/>
                    </a:cubicBezTo>
                    <a:cubicBezTo>
                      <a:pt x="9547" y="1"/>
                      <a:pt x="9547" y="6333"/>
                      <a:pt x="9547" y="3214"/>
                    </a:cubicBezTo>
                    <a:cubicBezTo>
                      <a:pt x="9547" y="3025"/>
                      <a:pt x="9389" y="2868"/>
                      <a:pt x="9200" y="286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08" name="Google Shape;508;p11"/>
            <p:cNvSpPr/>
            <p:nvPr/>
          </p:nvSpPr>
          <p:spPr>
            <a:xfrm rot="-5400000">
              <a:off x="7874100" y="153015"/>
              <a:ext cx="183662" cy="160601"/>
            </a:xfrm>
            <a:custGeom>
              <a:avLst/>
              <a:gdLst/>
              <a:ahLst/>
              <a:cxnLst/>
              <a:rect l="l" t="t" r="r" b="b"/>
              <a:pathLst>
                <a:path w="20155" h="19274" extrusionOk="0">
                  <a:moveTo>
                    <a:pt x="12103" y="1130"/>
                  </a:moveTo>
                  <a:cubicBezTo>
                    <a:pt x="13694" y="1130"/>
                    <a:pt x="15284" y="1735"/>
                    <a:pt x="16496" y="2945"/>
                  </a:cubicBezTo>
                  <a:cubicBezTo>
                    <a:pt x="18917" y="5366"/>
                    <a:pt x="18917" y="9305"/>
                    <a:pt x="16496" y="11729"/>
                  </a:cubicBezTo>
                  <a:cubicBezTo>
                    <a:pt x="15286" y="12940"/>
                    <a:pt x="13695" y="13545"/>
                    <a:pt x="12104" y="13545"/>
                  </a:cubicBezTo>
                  <a:cubicBezTo>
                    <a:pt x="10514" y="13545"/>
                    <a:pt x="8923" y="12940"/>
                    <a:pt x="7712" y="11729"/>
                  </a:cubicBezTo>
                  <a:cubicBezTo>
                    <a:pt x="5288" y="9305"/>
                    <a:pt x="5288" y="5369"/>
                    <a:pt x="7712" y="2945"/>
                  </a:cubicBezTo>
                  <a:cubicBezTo>
                    <a:pt x="8923" y="1735"/>
                    <a:pt x="10513" y="1130"/>
                    <a:pt x="12103" y="1130"/>
                  </a:cubicBezTo>
                  <a:close/>
                  <a:moveTo>
                    <a:pt x="4918" y="13726"/>
                  </a:moveTo>
                  <a:lnTo>
                    <a:pt x="5716" y="14524"/>
                  </a:lnTo>
                  <a:lnTo>
                    <a:pt x="4918" y="15322"/>
                  </a:lnTo>
                  <a:lnTo>
                    <a:pt x="4120" y="14524"/>
                  </a:lnTo>
                  <a:lnTo>
                    <a:pt x="4918" y="13726"/>
                  </a:lnTo>
                  <a:close/>
                  <a:moveTo>
                    <a:pt x="12106" y="1"/>
                  </a:moveTo>
                  <a:cubicBezTo>
                    <a:pt x="10226" y="1"/>
                    <a:pt x="8345" y="717"/>
                    <a:pt x="6914" y="2147"/>
                  </a:cubicBezTo>
                  <a:cubicBezTo>
                    <a:pt x="4725" y="4333"/>
                    <a:pt x="4240" y="7516"/>
                    <a:pt x="5315" y="10133"/>
                  </a:cubicBezTo>
                  <a:lnTo>
                    <a:pt x="4518" y="10931"/>
                  </a:lnTo>
                  <a:cubicBezTo>
                    <a:pt x="4009" y="11434"/>
                    <a:pt x="3876" y="12208"/>
                    <a:pt x="4192" y="12852"/>
                  </a:cubicBezTo>
                  <a:lnTo>
                    <a:pt x="663" y="16382"/>
                  </a:lnTo>
                  <a:cubicBezTo>
                    <a:pt x="1" y="17044"/>
                    <a:pt x="1" y="18116"/>
                    <a:pt x="663" y="18778"/>
                  </a:cubicBezTo>
                  <a:cubicBezTo>
                    <a:pt x="994" y="19108"/>
                    <a:pt x="1428" y="19273"/>
                    <a:pt x="1862" y="19273"/>
                  </a:cubicBezTo>
                  <a:cubicBezTo>
                    <a:pt x="2295" y="19273"/>
                    <a:pt x="2729" y="19108"/>
                    <a:pt x="3060" y="18778"/>
                  </a:cubicBezTo>
                  <a:lnTo>
                    <a:pt x="6586" y="15249"/>
                  </a:lnTo>
                  <a:cubicBezTo>
                    <a:pt x="6820" y="15363"/>
                    <a:pt x="7071" y="15418"/>
                    <a:pt x="7320" y="15418"/>
                  </a:cubicBezTo>
                  <a:cubicBezTo>
                    <a:pt x="7757" y="15418"/>
                    <a:pt x="8188" y="15247"/>
                    <a:pt x="8510" y="14921"/>
                  </a:cubicBezTo>
                  <a:lnTo>
                    <a:pt x="9308" y="14126"/>
                  </a:lnTo>
                  <a:cubicBezTo>
                    <a:pt x="10192" y="14489"/>
                    <a:pt x="11145" y="14675"/>
                    <a:pt x="12104" y="14675"/>
                  </a:cubicBezTo>
                  <a:cubicBezTo>
                    <a:pt x="13962" y="14675"/>
                    <a:pt x="15843" y="13979"/>
                    <a:pt x="17294" y="12527"/>
                  </a:cubicBezTo>
                  <a:cubicBezTo>
                    <a:pt x="20155" y="9666"/>
                    <a:pt x="20155" y="5008"/>
                    <a:pt x="17294" y="2147"/>
                  </a:cubicBezTo>
                  <a:cubicBezTo>
                    <a:pt x="15864" y="716"/>
                    <a:pt x="13985" y="1"/>
                    <a:pt x="1210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grpSp>
          <p:nvGrpSpPr>
            <p:cNvPr id="509" name="Google Shape;509;p11"/>
            <p:cNvGrpSpPr/>
            <p:nvPr/>
          </p:nvGrpSpPr>
          <p:grpSpPr>
            <a:xfrm>
              <a:off x="491193" y="148561"/>
              <a:ext cx="247352" cy="188727"/>
              <a:chOff x="1433349" y="2152174"/>
              <a:chExt cx="1316400" cy="1004400"/>
            </a:xfrm>
          </p:grpSpPr>
          <p:sp>
            <p:nvSpPr>
              <p:cNvPr id="510" name="Google Shape;510;p11"/>
              <p:cNvSpPr/>
              <p:nvPr/>
            </p:nvSpPr>
            <p:spPr>
              <a:xfrm rot="5400000">
                <a:off x="1844638" y="2440788"/>
                <a:ext cx="493800" cy="427200"/>
              </a:xfrm>
              <a:prstGeom prst="triangle">
                <a:avLst>
                  <a:gd name="adj" fmla="val 50000"/>
                </a:avLst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" name="Google Shape;511;p11"/>
              <p:cNvSpPr/>
              <p:nvPr/>
            </p:nvSpPr>
            <p:spPr>
              <a:xfrm>
                <a:off x="1433349" y="2152174"/>
                <a:ext cx="1316400" cy="1004400"/>
              </a:xfrm>
              <a:prstGeom prst="roundRect">
                <a:avLst>
                  <a:gd name="adj" fmla="val 16667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12" name="Google Shape;512;p11"/>
          <p:cNvGrpSpPr/>
          <p:nvPr/>
        </p:nvGrpSpPr>
        <p:grpSpPr>
          <a:xfrm>
            <a:off x="557932" y="201447"/>
            <a:ext cx="125282" cy="89173"/>
            <a:chOff x="1152000" y="3898200"/>
            <a:chExt cx="766254" cy="545400"/>
          </a:xfrm>
        </p:grpSpPr>
        <p:sp>
          <p:nvSpPr>
            <p:cNvPr id="513" name="Google Shape;513;p11"/>
            <p:cNvSpPr/>
            <p:nvPr/>
          </p:nvSpPr>
          <p:spPr>
            <a:xfrm>
              <a:off x="1152000" y="3898200"/>
              <a:ext cx="635400" cy="5454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11"/>
            <p:cNvSpPr/>
            <p:nvPr/>
          </p:nvSpPr>
          <p:spPr>
            <a:xfrm rot="-5400000">
              <a:off x="1590804" y="4066040"/>
              <a:ext cx="445200" cy="209700"/>
            </a:xfrm>
            <a:prstGeom prst="triangle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13"/>
          <p:cNvSpPr txBox="1">
            <a:spLocks noGrp="1"/>
          </p:cNvSpPr>
          <p:nvPr>
            <p:ph type="title"/>
          </p:nvPr>
        </p:nvSpPr>
        <p:spPr>
          <a:xfrm>
            <a:off x="5728699" y="990000"/>
            <a:ext cx="2715600" cy="3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518" name="Google Shape;518;p13"/>
          <p:cNvSpPr txBox="1">
            <a:spLocks noGrp="1"/>
          </p:cNvSpPr>
          <p:nvPr>
            <p:ph type="subTitle" idx="1"/>
          </p:nvPr>
        </p:nvSpPr>
        <p:spPr>
          <a:xfrm>
            <a:off x="5728711" y="1368009"/>
            <a:ext cx="2715600" cy="40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swald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519" name="Google Shape;519;p13"/>
          <p:cNvSpPr txBox="1">
            <a:spLocks noGrp="1"/>
          </p:cNvSpPr>
          <p:nvPr>
            <p:ph type="title" idx="2"/>
          </p:nvPr>
        </p:nvSpPr>
        <p:spPr>
          <a:xfrm>
            <a:off x="5728699" y="2370084"/>
            <a:ext cx="2715600" cy="40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520" name="Google Shape;520;p13"/>
          <p:cNvSpPr txBox="1">
            <a:spLocks noGrp="1"/>
          </p:cNvSpPr>
          <p:nvPr>
            <p:ph type="subTitle" idx="3"/>
          </p:nvPr>
        </p:nvSpPr>
        <p:spPr>
          <a:xfrm>
            <a:off x="5728711" y="2773905"/>
            <a:ext cx="2715600" cy="40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swald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521" name="Google Shape;521;p13"/>
          <p:cNvSpPr txBox="1">
            <a:spLocks noGrp="1"/>
          </p:cNvSpPr>
          <p:nvPr>
            <p:ph type="title" idx="4"/>
          </p:nvPr>
        </p:nvSpPr>
        <p:spPr>
          <a:xfrm>
            <a:off x="5728705" y="3775993"/>
            <a:ext cx="2715600" cy="40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522" name="Google Shape;522;p13"/>
          <p:cNvSpPr txBox="1">
            <a:spLocks noGrp="1"/>
          </p:cNvSpPr>
          <p:nvPr>
            <p:ph type="subTitle" idx="5"/>
          </p:nvPr>
        </p:nvSpPr>
        <p:spPr>
          <a:xfrm>
            <a:off x="5728700" y="4179826"/>
            <a:ext cx="2715600" cy="40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swald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523" name="Google Shape;523;p13"/>
          <p:cNvSpPr txBox="1">
            <a:spLocks noGrp="1"/>
          </p:cNvSpPr>
          <p:nvPr>
            <p:ph type="title" idx="6"/>
          </p:nvPr>
        </p:nvSpPr>
        <p:spPr>
          <a:xfrm>
            <a:off x="713225" y="3465652"/>
            <a:ext cx="3790800" cy="110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524" name="Google Shape;524;p13"/>
          <p:cNvGrpSpPr/>
          <p:nvPr/>
        </p:nvGrpSpPr>
        <p:grpSpPr>
          <a:xfrm>
            <a:off x="0" y="-43100"/>
            <a:ext cx="9144000" cy="5205000"/>
            <a:chOff x="0" y="-43100"/>
            <a:chExt cx="9144000" cy="5205000"/>
          </a:xfrm>
        </p:grpSpPr>
        <p:sp>
          <p:nvSpPr>
            <p:cNvPr id="525" name="Google Shape;525;p13"/>
            <p:cNvSpPr/>
            <p:nvPr/>
          </p:nvSpPr>
          <p:spPr>
            <a:xfrm>
              <a:off x="0" y="-42550"/>
              <a:ext cx="9144000" cy="551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13"/>
            <p:cNvSpPr/>
            <p:nvPr/>
          </p:nvSpPr>
          <p:spPr>
            <a:xfrm>
              <a:off x="0" y="-43100"/>
              <a:ext cx="517200" cy="5205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27" name="Google Shape;527;p13"/>
            <p:cNvGrpSpPr/>
            <p:nvPr/>
          </p:nvGrpSpPr>
          <p:grpSpPr>
            <a:xfrm>
              <a:off x="2541307" y="86840"/>
              <a:ext cx="5686411" cy="292990"/>
              <a:chOff x="2039075" y="127544"/>
              <a:chExt cx="4783320" cy="310206"/>
            </a:xfrm>
          </p:grpSpPr>
          <p:sp>
            <p:nvSpPr>
              <p:cNvPr id="528" name="Google Shape;528;p13"/>
              <p:cNvSpPr/>
              <p:nvPr/>
            </p:nvSpPr>
            <p:spPr>
              <a:xfrm>
                <a:off x="2039075" y="127550"/>
                <a:ext cx="4783200" cy="3102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" name="Google Shape;529;p13"/>
              <p:cNvSpPr/>
              <p:nvPr/>
            </p:nvSpPr>
            <p:spPr>
              <a:xfrm>
                <a:off x="6440795" y="127544"/>
                <a:ext cx="381600" cy="310200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rgbClr val="F3F3F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30" name="Google Shape;530;p13"/>
            <p:cNvSpPr txBox="1"/>
            <p:nvPr/>
          </p:nvSpPr>
          <p:spPr>
            <a:xfrm>
              <a:off x="864875" y="142875"/>
              <a:ext cx="1599600" cy="20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200">
                  <a:latin typeface="Oswald"/>
                  <a:ea typeface="Oswald"/>
                  <a:cs typeface="Oswald"/>
                  <a:sym typeface="Oswald"/>
                </a:rPr>
                <a:t>Video Channel Presentation</a:t>
              </a:r>
              <a:endParaRPr sz="1200">
                <a:latin typeface="Oswald"/>
                <a:ea typeface="Oswald"/>
                <a:cs typeface="Oswald"/>
                <a:sym typeface="Oswald"/>
              </a:endParaRPr>
            </a:p>
          </p:txBody>
        </p:sp>
        <p:grpSp>
          <p:nvGrpSpPr>
            <p:cNvPr id="531" name="Google Shape;531;p13"/>
            <p:cNvGrpSpPr/>
            <p:nvPr/>
          </p:nvGrpSpPr>
          <p:grpSpPr>
            <a:xfrm>
              <a:off x="164775" y="142875"/>
              <a:ext cx="200100" cy="180875"/>
              <a:chOff x="164775" y="142875"/>
              <a:chExt cx="200100" cy="180875"/>
            </a:xfrm>
          </p:grpSpPr>
          <p:sp>
            <p:nvSpPr>
              <p:cNvPr id="532" name="Google Shape;532;p13"/>
              <p:cNvSpPr/>
              <p:nvPr/>
            </p:nvSpPr>
            <p:spPr>
              <a:xfrm>
                <a:off x="164775" y="142875"/>
                <a:ext cx="200100" cy="38100"/>
              </a:xfrm>
              <a:prstGeom prst="roundRect">
                <a:avLst>
                  <a:gd name="adj" fmla="val 16667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" name="Google Shape;533;p13"/>
              <p:cNvSpPr/>
              <p:nvPr/>
            </p:nvSpPr>
            <p:spPr>
              <a:xfrm>
                <a:off x="164775" y="285650"/>
                <a:ext cx="200100" cy="38100"/>
              </a:xfrm>
              <a:prstGeom prst="roundRect">
                <a:avLst>
                  <a:gd name="adj" fmla="val 16667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" name="Google Shape;534;p13"/>
              <p:cNvSpPr/>
              <p:nvPr/>
            </p:nvSpPr>
            <p:spPr>
              <a:xfrm>
                <a:off x="164775" y="214263"/>
                <a:ext cx="200100" cy="38100"/>
              </a:xfrm>
              <a:prstGeom prst="roundRect">
                <a:avLst>
                  <a:gd name="adj" fmla="val 16667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35" name="Google Shape;535;p13"/>
            <p:cNvGrpSpPr/>
            <p:nvPr/>
          </p:nvGrpSpPr>
          <p:grpSpPr>
            <a:xfrm>
              <a:off x="136421" y="2300197"/>
              <a:ext cx="244341" cy="214216"/>
              <a:chOff x="-46042675" y="3218600"/>
              <a:chExt cx="300100" cy="263100"/>
            </a:xfrm>
          </p:grpSpPr>
          <p:sp>
            <p:nvSpPr>
              <p:cNvPr id="536" name="Google Shape;536;p13"/>
              <p:cNvSpPr/>
              <p:nvPr/>
            </p:nvSpPr>
            <p:spPr>
              <a:xfrm>
                <a:off x="-46042675" y="3302875"/>
                <a:ext cx="35475" cy="130000"/>
              </a:xfrm>
              <a:custGeom>
                <a:avLst/>
                <a:gdLst/>
                <a:ahLst/>
                <a:cxnLst/>
                <a:rect l="l" t="t" r="r" b="b"/>
                <a:pathLst>
                  <a:path w="1419" h="5200" extrusionOk="0">
                    <a:moveTo>
                      <a:pt x="1" y="1"/>
                    </a:moveTo>
                    <a:lnTo>
                      <a:pt x="1" y="5199"/>
                    </a:lnTo>
                    <a:lnTo>
                      <a:pt x="1418" y="4506"/>
                    </a:lnTo>
                    <a:lnTo>
                      <a:pt x="1418" y="726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" name="Google Shape;537;p13"/>
              <p:cNvSpPr/>
              <p:nvPr/>
            </p:nvSpPr>
            <p:spPr>
              <a:xfrm>
                <a:off x="-45919025" y="3341475"/>
                <a:ext cx="53600" cy="52800"/>
              </a:xfrm>
              <a:custGeom>
                <a:avLst/>
                <a:gdLst/>
                <a:ahLst/>
                <a:cxnLst/>
                <a:rect l="l" t="t" r="r" b="b"/>
                <a:pathLst>
                  <a:path w="2144" h="2112" extrusionOk="0">
                    <a:moveTo>
                      <a:pt x="1072" y="1"/>
                    </a:moveTo>
                    <a:cubicBezTo>
                      <a:pt x="473" y="1"/>
                      <a:pt x="1" y="473"/>
                      <a:pt x="1" y="1072"/>
                    </a:cubicBezTo>
                    <a:cubicBezTo>
                      <a:pt x="1" y="1639"/>
                      <a:pt x="473" y="2112"/>
                      <a:pt x="1072" y="2112"/>
                    </a:cubicBezTo>
                    <a:cubicBezTo>
                      <a:pt x="1671" y="2112"/>
                      <a:pt x="2143" y="1639"/>
                      <a:pt x="2143" y="1072"/>
                    </a:cubicBezTo>
                    <a:cubicBezTo>
                      <a:pt x="2143" y="473"/>
                      <a:pt x="1639" y="1"/>
                      <a:pt x="107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" name="Google Shape;538;p13"/>
              <p:cNvSpPr/>
              <p:nvPr/>
            </p:nvSpPr>
            <p:spPr>
              <a:xfrm>
                <a:off x="-45778025" y="3302875"/>
                <a:ext cx="35450" cy="130000"/>
              </a:xfrm>
              <a:custGeom>
                <a:avLst/>
                <a:gdLst/>
                <a:ahLst/>
                <a:cxnLst/>
                <a:rect l="l" t="t" r="r" b="b"/>
                <a:pathLst>
                  <a:path w="1418" h="5200" extrusionOk="0">
                    <a:moveTo>
                      <a:pt x="1418" y="1"/>
                    </a:moveTo>
                    <a:lnTo>
                      <a:pt x="0" y="726"/>
                    </a:lnTo>
                    <a:lnTo>
                      <a:pt x="0" y="4506"/>
                    </a:lnTo>
                    <a:lnTo>
                      <a:pt x="1418" y="5199"/>
                    </a:lnTo>
                    <a:lnTo>
                      <a:pt x="141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" name="Google Shape;539;p13"/>
              <p:cNvSpPr/>
              <p:nvPr/>
            </p:nvSpPr>
            <p:spPr>
              <a:xfrm>
                <a:off x="-46042675" y="3235950"/>
                <a:ext cx="300100" cy="245750"/>
              </a:xfrm>
              <a:custGeom>
                <a:avLst/>
                <a:gdLst/>
                <a:ahLst/>
                <a:cxnLst/>
                <a:rect l="l" t="t" r="r" b="b"/>
                <a:pathLst>
                  <a:path w="12004" h="9830" extrusionOk="0">
                    <a:moveTo>
                      <a:pt x="6018" y="2142"/>
                    </a:moveTo>
                    <a:cubicBezTo>
                      <a:pt x="7751" y="2142"/>
                      <a:pt x="9168" y="3560"/>
                      <a:pt x="9168" y="5293"/>
                    </a:cubicBezTo>
                    <a:cubicBezTo>
                      <a:pt x="9168" y="7026"/>
                      <a:pt x="7751" y="8443"/>
                      <a:pt x="6018" y="8443"/>
                    </a:cubicBezTo>
                    <a:cubicBezTo>
                      <a:pt x="4285" y="8443"/>
                      <a:pt x="2867" y="7026"/>
                      <a:pt x="2867" y="5293"/>
                    </a:cubicBezTo>
                    <a:cubicBezTo>
                      <a:pt x="2867" y="3560"/>
                      <a:pt x="4285" y="2142"/>
                      <a:pt x="6018" y="2142"/>
                    </a:cubicBezTo>
                    <a:close/>
                    <a:moveTo>
                      <a:pt x="1765" y="0"/>
                    </a:moveTo>
                    <a:cubicBezTo>
                      <a:pt x="1576" y="0"/>
                      <a:pt x="1418" y="158"/>
                      <a:pt x="1418" y="378"/>
                    </a:cubicBezTo>
                    <a:lnTo>
                      <a:pt x="1418" y="725"/>
                    </a:lnTo>
                    <a:lnTo>
                      <a:pt x="1072" y="725"/>
                    </a:lnTo>
                    <a:cubicBezTo>
                      <a:pt x="473" y="725"/>
                      <a:pt x="1" y="1197"/>
                      <a:pt x="1" y="1796"/>
                    </a:cubicBezTo>
                    <a:lnTo>
                      <a:pt x="1" y="1890"/>
                    </a:lnTo>
                    <a:lnTo>
                      <a:pt x="1922" y="2835"/>
                    </a:lnTo>
                    <a:cubicBezTo>
                      <a:pt x="2048" y="2930"/>
                      <a:pt x="2143" y="3056"/>
                      <a:pt x="2143" y="3151"/>
                    </a:cubicBezTo>
                    <a:lnTo>
                      <a:pt x="2143" y="7372"/>
                    </a:lnTo>
                    <a:cubicBezTo>
                      <a:pt x="2143" y="7498"/>
                      <a:pt x="2048" y="7624"/>
                      <a:pt x="1922" y="7687"/>
                    </a:cubicBezTo>
                    <a:lnTo>
                      <a:pt x="1" y="8632"/>
                    </a:lnTo>
                    <a:lnTo>
                      <a:pt x="1" y="8758"/>
                    </a:lnTo>
                    <a:cubicBezTo>
                      <a:pt x="1" y="9357"/>
                      <a:pt x="473" y="9830"/>
                      <a:pt x="1072" y="9830"/>
                    </a:cubicBezTo>
                    <a:lnTo>
                      <a:pt x="10964" y="9830"/>
                    </a:lnTo>
                    <a:cubicBezTo>
                      <a:pt x="11531" y="9830"/>
                      <a:pt x="12004" y="9357"/>
                      <a:pt x="12004" y="8758"/>
                    </a:cubicBezTo>
                    <a:lnTo>
                      <a:pt x="12004" y="8632"/>
                    </a:lnTo>
                    <a:lnTo>
                      <a:pt x="10082" y="7687"/>
                    </a:lnTo>
                    <a:cubicBezTo>
                      <a:pt x="9956" y="7624"/>
                      <a:pt x="9893" y="7498"/>
                      <a:pt x="9893" y="7372"/>
                    </a:cubicBezTo>
                    <a:lnTo>
                      <a:pt x="9893" y="3151"/>
                    </a:lnTo>
                    <a:cubicBezTo>
                      <a:pt x="9893" y="3056"/>
                      <a:pt x="9956" y="2930"/>
                      <a:pt x="10082" y="2835"/>
                    </a:cubicBezTo>
                    <a:lnTo>
                      <a:pt x="12004" y="1890"/>
                    </a:lnTo>
                    <a:lnTo>
                      <a:pt x="12004" y="1796"/>
                    </a:lnTo>
                    <a:cubicBezTo>
                      <a:pt x="12004" y="1197"/>
                      <a:pt x="11531" y="725"/>
                      <a:pt x="10933" y="725"/>
                    </a:cubicBezTo>
                    <a:lnTo>
                      <a:pt x="2143" y="725"/>
                    </a:lnTo>
                    <a:lnTo>
                      <a:pt x="2143" y="378"/>
                    </a:lnTo>
                    <a:cubicBezTo>
                      <a:pt x="2143" y="158"/>
                      <a:pt x="1985" y="0"/>
                      <a:pt x="176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" name="Google Shape;540;p13"/>
              <p:cNvSpPr/>
              <p:nvPr/>
            </p:nvSpPr>
            <p:spPr>
              <a:xfrm>
                <a:off x="-45952875" y="3306025"/>
                <a:ext cx="122100" cy="122125"/>
              </a:xfrm>
              <a:custGeom>
                <a:avLst/>
                <a:gdLst/>
                <a:ahLst/>
                <a:cxnLst/>
                <a:rect l="l" t="t" r="r" b="b"/>
                <a:pathLst>
                  <a:path w="4884" h="4885" extrusionOk="0">
                    <a:moveTo>
                      <a:pt x="2426" y="663"/>
                    </a:moveTo>
                    <a:cubicBezTo>
                      <a:pt x="3403" y="663"/>
                      <a:pt x="4190" y="1450"/>
                      <a:pt x="4190" y="2458"/>
                    </a:cubicBezTo>
                    <a:cubicBezTo>
                      <a:pt x="4159" y="3435"/>
                      <a:pt x="3371" y="4223"/>
                      <a:pt x="2426" y="4223"/>
                    </a:cubicBezTo>
                    <a:cubicBezTo>
                      <a:pt x="1449" y="4223"/>
                      <a:pt x="662" y="3435"/>
                      <a:pt x="662" y="2458"/>
                    </a:cubicBezTo>
                    <a:cubicBezTo>
                      <a:pt x="662" y="1450"/>
                      <a:pt x="1449" y="663"/>
                      <a:pt x="2426" y="663"/>
                    </a:cubicBezTo>
                    <a:close/>
                    <a:moveTo>
                      <a:pt x="2426" y="1"/>
                    </a:moveTo>
                    <a:cubicBezTo>
                      <a:pt x="1103" y="1"/>
                      <a:pt x="0" y="1104"/>
                      <a:pt x="0" y="2458"/>
                    </a:cubicBezTo>
                    <a:cubicBezTo>
                      <a:pt x="0" y="3782"/>
                      <a:pt x="1103" y="4884"/>
                      <a:pt x="2426" y="4884"/>
                    </a:cubicBezTo>
                    <a:cubicBezTo>
                      <a:pt x="3781" y="4884"/>
                      <a:pt x="4883" y="3782"/>
                      <a:pt x="4883" y="2458"/>
                    </a:cubicBezTo>
                    <a:cubicBezTo>
                      <a:pt x="4883" y="1104"/>
                      <a:pt x="3781" y="1"/>
                      <a:pt x="242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" name="Google Shape;541;p13"/>
              <p:cNvSpPr/>
              <p:nvPr/>
            </p:nvSpPr>
            <p:spPr>
              <a:xfrm>
                <a:off x="-45941075" y="3218600"/>
                <a:ext cx="98475" cy="17375"/>
              </a:xfrm>
              <a:custGeom>
                <a:avLst/>
                <a:gdLst/>
                <a:ahLst/>
                <a:cxnLst/>
                <a:rect l="l" t="t" r="r" b="b"/>
                <a:pathLst>
                  <a:path w="3939" h="695" extrusionOk="0">
                    <a:moveTo>
                      <a:pt x="536" y="1"/>
                    </a:moveTo>
                    <a:cubicBezTo>
                      <a:pt x="410" y="1"/>
                      <a:pt x="316" y="64"/>
                      <a:pt x="221" y="190"/>
                    </a:cubicBezTo>
                    <a:lnTo>
                      <a:pt x="1" y="694"/>
                    </a:lnTo>
                    <a:lnTo>
                      <a:pt x="3939" y="694"/>
                    </a:lnTo>
                    <a:lnTo>
                      <a:pt x="3655" y="190"/>
                    </a:lnTo>
                    <a:cubicBezTo>
                      <a:pt x="3592" y="64"/>
                      <a:pt x="3466" y="1"/>
                      <a:pt x="334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42" name="Google Shape;542;p13"/>
            <p:cNvGrpSpPr/>
            <p:nvPr/>
          </p:nvGrpSpPr>
          <p:grpSpPr>
            <a:xfrm>
              <a:off x="119564" y="809446"/>
              <a:ext cx="278059" cy="224217"/>
              <a:chOff x="-13512225" y="4080275"/>
              <a:chExt cx="353675" cy="352875"/>
            </a:xfrm>
          </p:grpSpPr>
          <p:sp>
            <p:nvSpPr>
              <p:cNvPr id="543" name="Google Shape;543;p13"/>
              <p:cNvSpPr/>
              <p:nvPr/>
            </p:nvSpPr>
            <p:spPr>
              <a:xfrm>
                <a:off x="-13512225" y="4203925"/>
                <a:ext cx="353675" cy="229225"/>
              </a:xfrm>
              <a:custGeom>
                <a:avLst/>
                <a:gdLst/>
                <a:ahLst/>
                <a:cxnLst/>
                <a:rect l="l" t="t" r="r" b="b"/>
                <a:pathLst>
                  <a:path w="14147" h="9169" extrusionOk="0">
                    <a:moveTo>
                      <a:pt x="5407" y="1717"/>
                    </a:moveTo>
                    <a:cubicBezTo>
                      <a:pt x="5482" y="1717"/>
                      <a:pt x="5561" y="1733"/>
                      <a:pt x="5640" y="1765"/>
                    </a:cubicBezTo>
                    <a:lnTo>
                      <a:pt x="9767" y="4254"/>
                    </a:lnTo>
                    <a:cubicBezTo>
                      <a:pt x="9893" y="4348"/>
                      <a:pt x="9987" y="4443"/>
                      <a:pt x="9987" y="4600"/>
                    </a:cubicBezTo>
                    <a:cubicBezTo>
                      <a:pt x="9987" y="4758"/>
                      <a:pt x="9893" y="4915"/>
                      <a:pt x="9767" y="5010"/>
                    </a:cubicBezTo>
                    <a:lnTo>
                      <a:pt x="5640" y="7499"/>
                    </a:lnTo>
                    <a:cubicBezTo>
                      <a:pt x="5577" y="7530"/>
                      <a:pt x="5506" y="7546"/>
                      <a:pt x="5431" y="7546"/>
                    </a:cubicBezTo>
                    <a:cubicBezTo>
                      <a:pt x="5356" y="7546"/>
                      <a:pt x="5277" y="7530"/>
                      <a:pt x="5199" y="7499"/>
                    </a:cubicBezTo>
                    <a:cubicBezTo>
                      <a:pt x="5104" y="7404"/>
                      <a:pt x="5010" y="7278"/>
                      <a:pt x="5010" y="7121"/>
                    </a:cubicBezTo>
                    <a:lnTo>
                      <a:pt x="5010" y="2143"/>
                    </a:lnTo>
                    <a:cubicBezTo>
                      <a:pt x="5010" y="1985"/>
                      <a:pt x="5104" y="1859"/>
                      <a:pt x="5199" y="1765"/>
                    </a:cubicBezTo>
                    <a:cubicBezTo>
                      <a:pt x="5262" y="1733"/>
                      <a:pt x="5333" y="1717"/>
                      <a:pt x="5407" y="1717"/>
                    </a:cubicBezTo>
                    <a:close/>
                    <a:moveTo>
                      <a:pt x="63" y="0"/>
                    </a:moveTo>
                    <a:lnTo>
                      <a:pt x="63" y="7971"/>
                    </a:lnTo>
                    <a:cubicBezTo>
                      <a:pt x="0" y="8633"/>
                      <a:pt x="568" y="9168"/>
                      <a:pt x="1261" y="9168"/>
                    </a:cubicBezTo>
                    <a:lnTo>
                      <a:pt x="12886" y="9168"/>
                    </a:lnTo>
                    <a:cubicBezTo>
                      <a:pt x="13548" y="9168"/>
                      <a:pt x="14146" y="8633"/>
                      <a:pt x="14146" y="7908"/>
                    </a:cubicBezTo>
                    <a:lnTo>
                      <a:pt x="1414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" name="Google Shape;544;p13"/>
              <p:cNvSpPr/>
              <p:nvPr/>
            </p:nvSpPr>
            <p:spPr>
              <a:xfrm>
                <a:off x="-13366525" y="4275600"/>
                <a:ext cx="73275" cy="88225"/>
              </a:xfrm>
              <a:custGeom>
                <a:avLst/>
                <a:gdLst/>
                <a:ahLst/>
                <a:cxnLst/>
                <a:rect l="l" t="t" r="r" b="b"/>
                <a:pathLst>
                  <a:path w="2931" h="3529" extrusionOk="0">
                    <a:moveTo>
                      <a:pt x="1" y="0"/>
                    </a:moveTo>
                    <a:lnTo>
                      <a:pt x="1" y="3529"/>
                    </a:lnTo>
                    <a:lnTo>
                      <a:pt x="2931" y="1733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5" name="Google Shape;545;p13"/>
              <p:cNvSpPr/>
              <p:nvPr/>
            </p:nvSpPr>
            <p:spPr>
              <a:xfrm>
                <a:off x="-13398800" y="4143275"/>
                <a:ext cx="65375" cy="40975"/>
              </a:xfrm>
              <a:custGeom>
                <a:avLst/>
                <a:gdLst/>
                <a:ahLst/>
                <a:cxnLst/>
                <a:rect l="l" t="t" r="r" b="b"/>
                <a:pathLst>
                  <a:path w="2615" h="1639" extrusionOk="0">
                    <a:moveTo>
                      <a:pt x="1103" y="1"/>
                    </a:moveTo>
                    <a:lnTo>
                      <a:pt x="0" y="1639"/>
                    </a:lnTo>
                    <a:lnTo>
                      <a:pt x="1512" y="1639"/>
                    </a:lnTo>
                    <a:lnTo>
                      <a:pt x="261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6" name="Google Shape;546;p13"/>
              <p:cNvSpPr/>
              <p:nvPr/>
            </p:nvSpPr>
            <p:spPr>
              <a:xfrm>
                <a:off x="-13336575" y="4143275"/>
                <a:ext cx="64600" cy="40975"/>
              </a:xfrm>
              <a:custGeom>
                <a:avLst/>
                <a:gdLst/>
                <a:ahLst/>
                <a:cxnLst/>
                <a:rect l="l" t="t" r="r" b="b"/>
                <a:pathLst>
                  <a:path w="2584" h="1639" extrusionOk="0">
                    <a:moveTo>
                      <a:pt x="1103" y="1"/>
                    </a:moveTo>
                    <a:lnTo>
                      <a:pt x="0" y="1639"/>
                    </a:lnTo>
                    <a:lnTo>
                      <a:pt x="1481" y="1639"/>
                    </a:lnTo>
                    <a:lnTo>
                      <a:pt x="258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7" name="Google Shape;547;p13"/>
              <p:cNvSpPr/>
              <p:nvPr/>
            </p:nvSpPr>
            <p:spPr>
              <a:xfrm>
                <a:off x="-13398800" y="4081050"/>
                <a:ext cx="65375" cy="40975"/>
              </a:xfrm>
              <a:custGeom>
                <a:avLst/>
                <a:gdLst/>
                <a:ahLst/>
                <a:cxnLst/>
                <a:rect l="l" t="t" r="r" b="b"/>
                <a:pathLst>
                  <a:path w="2615" h="1639" extrusionOk="0">
                    <a:moveTo>
                      <a:pt x="0" y="1"/>
                    </a:moveTo>
                    <a:lnTo>
                      <a:pt x="1103" y="1639"/>
                    </a:lnTo>
                    <a:lnTo>
                      <a:pt x="2615" y="1639"/>
                    </a:lnTo>
                    <a:lnTo>
                      <a:pt x="151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8" name="Google Shape;548;p13"/>
              <p:cNvSpPr/>
              <p:nvPr/>
            </p:nvSpPr>
            <p:spPr>
              <a:xfrm>
                <a:off x="-13274375" y="4143275"/>
                <a:ext cx="64625" cy="40975"/>
              </a:xfrm>
              <a:custGeom>
                <a:avLst/>
                <a:gdLst/>
                <a:ahLst/>
                <a:cxnLst/>
                <a:rect l="l" t="t" r="r" b="b"/>
                <a:pathLst>
                  <a:path w="2585" h="1639" extrusionOk="0">
                    <a:moveTo>
                      <a:pt x="1104" y="1"/>
                    </a:moveTo>
                    <a:lnTo>
                      <a:pt x="1" y="1639"/>
                    </a:lnTo>
                    <a:lnTo>
                      <a:pt x="1482" y="1639"/>
                    </a:lnTo>
                    <a:lnTo>
                      <a:pt x="258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9" name="Google Shape;549;p13"/>
              <p:cNvSpPr/>
              <p:nvPr/>
            </p:nvSpPr>
            <p:spPr>
              <a:xfrm>
                <a:off x="-13212925" y="4081050"/>
                <a:ext cx="54375" cy="40975"/>
              </a:xfrm>
              <a:custGeom>
                <a:avLst/>
                <a:gdLst/>
                <a:ahLst/>
                <a:cxnLst/>
                <a:rect l="l" t="t" r="r" b="b"/>
                <a:pathLst>
                  <a:path w="2175" h="1639" extrusionOk="0">
                    <a:moveTo>
                      <a:pt x="0" y="1"/>
                    </a:moveTo>
                    <a:lnTo>
                      <a:pt x="1103" y="1639"/>
                    </a:lnTo>
                    <a:lnTo>
                      <a:pt x="2174" y="1639"/>
                    </a:lnTo>
                    <a:lnTo>
                      <a:pt x="2174" y="820"/>
                    </a:lnTo>
                    <a:cubicBezTo>
                      <a:pt x="2174" y="347"/>
                      <a:pt x="1796" y="1"/>
                      <a:pt x="132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0" name="Google Shape;550;p13"/>
              <p:cNvSpPr/>
              <p:nvPr/>
            </p:nvSpPr>
            <p:spPr>
              <a:xfrm>
                <a:off x="-13212925" y="4143275"/>
                <a:ext cx="54375" cy="40975"/>
              </a:xfrm>
              <a:custGeom>
                <a:avLst/>
                <a:gdLst/>
                <a:ahLst/>
                <a:cxnLst/>
                <a:rect l="l" t="t" r="r" b="b"/>
                <a:pathLst>
                  <a:path w="2175" h="1639" extrusionOk="0">
                    <a:moveTo>
                      <a:pt x="1103" y="1"/>
                    </a:moveTo>
                    <a:lnTo>
                      <a:pt x="0" y="1639"/>
                    </a:lnTo>
                    <a:lnTo>
                      <a:pt x="2174" y="1639"/>
                    </a:lnTo>
                    <a:lnTo>
                      <a:pt x="217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1" name="Google Shape;551;p13"/>
              <p:cNvSpPr/>
              <p:nvPr/>
            </p:nvSpPr>
            <p:spPr>
              <a:xfrm>
                <a:off x="-13274375" y="4081050"/>
                <a:ext cx="64625" cy="40975"/>
              </a:xfrm>
              <a:custGeom>
                <a:avLst/>
                <a:gdLst/>
                <a:ahLst/>
                <a:cxnLst/>
                <a:rect l="l" t="t" r="r" b="b"/>
                <a:pathLst>
                  <a:path w="2585" h="1639" extrusionOk="0">
                    <a:moveTo>
                      <a:pt x="1" y="1"/>
                    </a:moveTo>
                    <a:lnTo>
                      <a:pt x="1104" y="1639"/>
                    </a:lnTo>
                    <a:lnTo>
                      <a:pt x="2584" y="1639"/>
                    </a:lnTo>
                    <a:lnTo>
                      <a:pt x="148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2" name="Google Shape;552;p13"/>
              <p:cNvSpPr/>
              <p:nvPr/>
            </p:nvSpPr>
            <p:spPr>
              <a:xfrm>
                <a:off x="-13336575" y="4081050"/>
                <a:ext cx="64600" cy="40975"/>
              </a:xfrm>
              <a:custGeom>
                <a:avLst/>
                <a:gdLst/>
                <a:ahLst/>
                <a:cxnLst/>
                <a:rect l="l" t="t" r="r" b="b"/>
                <a:pathLst>
                  <a:path w="2584" h="1639" extrusionOk="0">
                    <a:moveTo>
                      <a:pt x="0" y="1"/>
                    </a:moveTo>
                    <a:lnTo>
                      <a:pt x="1103" y="1639"/>
                    </a:lnTo>
                    <a:lnTo>
                      <a:pt x="2583" y="1639"/>
                    </a:lnTo>
                    <a:lnTo>
                      <a:pt x="148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3" name="Google Shape;553;p13"/>
              <p:cNvSpPr/>
              <p:nvPr/>
            </p:nvSpPr>
            <p:spPr>
              <a:xfrm>
                <a:off x="-13512225" y="4080275"/>
                <a:ext cx="123675" cy="103200"/>
              </a:xfrm>
              <a:custGeom>
                <a:avLst/>
                <a:gdLst/>
                <a:ahLst/>
                <a:cxnLst/>
                <a:rect l="l" t="t" r="r" b="b"/>
                <a:pathLst>
                  <a:path w="4947" h="4128" extrusionOk="0">
                    <a:moveTo>
                      <a:pt x="2489" y="1260"/>
                    </a:moveTo>
                    <a:cubicBezTo>
                      <a:pt x="2962" y="1260"/>
                      <a:pt x="3371" y="1607"/>
                      <a:pt x="3371" y="2080"/>
                    </a:cubicBezTo>
                    <a:cubicBezTo>
                      <a:pt x="3371" y="2552"/>
                      <a:pt x="2962" y="2899"/>
                      <a:pt x="2489" y="2899"/>
                    </a:cubicBezTo>
                    <a:cubicBezTo>
                      <a:pt x="2017" y="2899"/>
                      <a:pt x="1670" y="2552"/>
                      <a:pt x="1670" y="2080"/>
                    </a:cubicBezTo>
                    <a:cubicBezTo>
                      <a:pt x="1670" y="1607"/>
                      <a:pt x="2017" y="1260"/>
                      <a:pt x="2489" y="1260"/>
                    </a:cubicBezTo>
                    <a:close/>
                    <a:moveTo>
                      <a:pt x="1261" y="0"/>
                    </a:moveTo>
                    <a:cubicBezTo>
                      <a:pt x="599" y="0"/>
                      <a:pt x="0" y="536"/>
                      <a:pt x="0" y="1260"/>
                    </a:cubicBezTo>
                    <a:lnTo>
                      <a:pt x="0" y="4127"/>
                    </a:lnTo>
                    <a:lnTo>
                      <a:pt x="3560" y="4127"/>
                    </a:lnTo>
                    <a:lnTo>
                      <a:pt x="4947" y="2080"/>
                    </a:lnTo>
                    <a:lnTo>
                      <a:pt x="356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54" name="Google Shape;554;p13"/>
            <p:cNvGrpSpPr/>
            <p:nvPr/>
          </p:nvGrpSpPr>
          <p:grpSpPr>
            <a:xfrm>
              <a:off x="125276" y="3001692"/>
              <a:ext cx="266639" cy="228787"/>
              <a:chOff x="-3037625" y="3254850"/>
              <a:chExt cx="299325" cy="256775"/>
            </a:xfrm>
          </p:grpSpPr>
          <p:sp>
            <p:nvSpPr>
              <p:cNvPr id="555" name="Google Shape;555;p13"/>
              <p:cNvSpPr/>
              <p:nvPr/>
            </p:nvSpPr>
            <p:spPr>
              <a:xfrm>
                <a:off x="-3037625" y="3460400"/>
                <a:ext cx="152825" cy="51225"/>
              </a:xfrm>
              <a:custGeom>
                <a:avLst/>
                <a:gdLst/>
                <a:ahLst/>
                <a:cxnLst/>
                <a:rect l="l" t="t" r="r" b="b"/>
                <a:pathLst>
                  <a:path w="6113" h="2049" extrusionOk="0">
                    <a:moveTo>
                      <a:pt x="1356" y="1"/>
                    </a:moveTo>
                    <a:cubicBezTo>
                      <a:pt x="1" y="1"/>
                      <a:pt x="1" y="2049"/>
                      <a:pt x="1356" y="2049"/>
                    </a:cubicBezTo>
                    <a:lnTo>
                      <a:pt x="4758" y="2049"/>
                    </a:lnTo>
                    <a:cubicBezTo>
                      <a:pt x="6113" y="2049"/>
                      <a:pt x="6113" y="1"/>
                      <a:pt x="475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" name="Google Shape;556;p13"/>
              <p:cNvSpPr/>
              <p:nvPr/>
            </p:nvSpPr>
            <p:spPr>
              <a:xfrm>
                <a:off x="-2884825" y="3460400"/>
                <a:ext cx="146525" cy="51225"/>
              </a:xfrm>
              <a:custGeom>
                <a:avLst/>
                <a:gdLst/>
                <a:ahLst/>
                <a:cxnLst/>
                <a:rect l="l" t="t" r="r" b="b"/>
                <a:pathLst>
                  <a:path w="5861" h="2049" extrusionOk="0">
                    <a:moveTo>
                      <a:pt x="1" y="1"/>
                    </a:moveTo>
                    <a:cubicBezTo>
                      <a:pt x="473" y="631"/>
                      <a:pt x="473" y="1419"/>
                      <a:pt x="1" y="2049"/>
                    </a:cubicBezTo>
                    <a:lnTo>
                      <a:pt x="4853" y="2049"/>
                    </a:lnTo>
                    <a:cubicBezTo>
                      <a:pt x="5388" y="2049"/>
                      <a:pt x="5861" y="1576"/>
                      <a:pt x="5861" y="1041"/>
                    </a:cubicBezTo>
                    <a:cubicBezTo>
                      <a:pt x="5861" y="442"/>
                      <a:pt x="5451" y="1"/>
                      <a:pt x="485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7" name="Google Shape;557;p13"/>
              <p:cNvSpPr/>
              <p:nvPr/>
            </p:nvSpPr>
            <p:spPr>
              <a:xfrm>
                <a:off x="-2909225" y="3313125"/>
                <a:ext cx="59875" cy="72475"/>
              </a:xfrm>
              <a:custGeom>
                <a:avLst/>
                <a:gdLst/>
                <a:ahLst/>
                <a:cxnLst/>
                <a:rect l="l" t="t" r="r" b="b"/>
                <a:pathLst>
                  <a:path w="2395" h="2899" extrusionOk="0">
                    <a:moveTo>
                      <a:pt x="0" y="1"/>
                    </a:moveTo>
                    <a:lnTo>
                      <a:pt x="0" y="2899"/>
                    </a:lnTo>
                    <a:lnTo>
                      <a:pt x="2395" y="145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" name="Google Shape;558;p13"/>
              <p:cNvSpPr/>
              <p:nvPr/>
            </p:nvSpPr>
            <p:spPr>
              <a:xfrm>
                <a:off x="-3029750" y="3254850"/>
                <a:ext cx="291450" cy="188250"/>
              </a:xfrm>
              <a:custGeom>
                <a:avLst/>
                <a:gdLst/>
                <a:ahLst/>
                <a:cxnLst/>
                <a:rect l="l" t="t" r="r" b="b"/>
                <a:pathLst>
                  <a:path w="11658" h="7530" extrusionOk="0">
                    <a:moveTo>
                      <a:pt x="4414" y="1387"/>
                    </a:moveTo>
                    <a:cubicBezTo>
                      <a:pt x="4476" y="1387"/>
                      <a:pt x="4541" y="1407"/>
                      <a:pt x="4601" y="1449"/>
                    </a:cubicBezTo>
                    <a:lnTo>
                      <a:pt x="8035" y="3497"/>
                    </a:lnTo>
                    <a:cubicBezTo>
                      <a:pt x="8287" y="3623"/>
                      <a:pt x="8287" y="3938"/>
                      <a:pt x="8035" y="4064"/>
                    </a:cubicBezTo>
                    <a:lnTo>
                      <a:pt x="4601" y="6112"/>
                    </a:lnTo>
                    <a:cubicBezTo>
                      <a:pt x="4552" y="6140"/>
                      <a:pt x="4500" y="6153"/>
                      <a:pt x="4448" y="6153"/>
                    </a:cubicBezTo>
                    <a:cubicBezTo>
                      <a:pt x="4268" y="6153"/>
                      <a:pt x="4097" y="6000"/>
                      <a:pt x="4097" y="5829"/>
                    </a:cubicBezTo>
                    <a:lnTo>
                      <a:pt x="4097" y="1733"/>
                    </a:lnTo>
                    <a:cubicBezTo>
                      <a:pt x="4097" y="1527"/>
                      <a:pt x="4247" y="1387"/>
                      <a:pt x="4414" y="1387"/>
                    </a:cubicBezTo>
                    <a:close/>
                    <a:moveTo>
                      <a:pt x="1041" y="0"/>
                    </a:moveTo>
                    <a:cubicBezTo>
                      <a:pt x="473" y="0"/>
                      <a:pt x="1" y="473"/>
                      <a:pt x="1" y="1040"/>
                    </a:cubicBezTo>
                    <a:lnTo>
                      <a:pt x="1" y="6490"/>
                    </a:lnTo>
                    <a:cubicBezTo>
                      <a:pt x="1" y="7057"/>
                      <a:pt x="473" y="7530"/>
                      <a:pt x="1041" y="7530"/>
                    </a:cubicBezTo>
                    <a:lnTo>
                      <a:pt x="10650" y="7530"/>
                    </a:lnTo>
                    <a:cubicBezTo>
                      <a:pt x="11185" y="7530"/>
                      <a:pt x="11658" y="7057"/>
                      <a:pt x="11658" y="6490"/>
                    </a:cubicBezTo>
                    <a:lnTo>
                      <a:pt x="11658" y="1040"/>
                    </a:lnTo>
                    <a:cubicBezTo>
                      <a:pt x="11658" y="473"/>
                      <a:pt x="11248" y="0"/>
                      <a:pt x="1065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59" name="Google Shape;559;p13"/>
            <p:cNvGrpSpPr/>
            <p:nvPr/>
          </p:nvGrpSpPr>
          <p:grpSpPr>
            <a:xfrm>
              <a:off x="120575" y="1469909"/>
              <a:ext cx="276059" cy="343008"/>
              <a:chOff x="-2310650" y="3525775"/>
              <a:chExt cx="292250" cy="363125"/>
            </a:xfrm>
          </p:grpSpPr>
          <p:sp>
            <p:nvSpPr>
              <p:cNvPr id="560" name="Google Shape;560;p13"/>
              <p:cNvSpPr/>
              <p:nvPr/>
            </p:nvSpPr>
            <p:spPr>
              <a:xfrm>
                <a:off x="-2053075" y="3648650"/>
                <a:ext cx="34675" cy="233950"/>
              </a:xfrm>
              <a:custGeom>
                <a:avLst/>
                <a:gdLst/>
                <a:ahLst/>
                <a:cxnLst/>
                <a:rect l="l" t="t" r="r" b="b"/>
                <a:pathLst>
                  <a:path w="1387" h="9358" extrusionOk="0">
                    <a:moveTo>
                      <a:pt x="0" y="1"/>
                    </a:moveTo>
                    <a:lnTo>
                      <a:pt x="0" y="8286"/>
                    </a:lnTo>
                    <a:cubicBezTo>
                      <a:pt x="0" y="8664"/>
                      <a:pt x="158" y="9011"/>
                      <a:pt x="441" y="9263"/>
                    </a:cubicBezTo>
                    <a:cubicBezTo>
                      <a:pt x="504" y="9326"/>
                      <a:pt x="591" y="9358"/>
                      <a:pt x="677" y="9358"/>
                    </a:cubicBezTo>
                    <a:cubicBezTo>
                      <a:pt x="764" y="9358"/>
                      <a:pt x="851" y="9326"/>
                      <a:pt x="914" y="9263"/>
                    </a:cubicBezTo>
                    <a:cubicBezTo>
                      <a:pt x="1197" y="9011"/>
                      <a:pt x="1355" y="8664"/>
                      <a:pt x="1355" y="8286"/>
                    </a:cubicBezTo>
                    <a:lnTo>
                      <a:pt x="1355" y="347"/>
                    </a:lnTo>
                    <a:lnTo>
                      <a:pt x="1386" y="347"/>
                    </a:lnTo>
                    <a:cubicBezTo>
                      <a:pt x="1386" y="158"/>
                      <a:pt x="1229" y="1"/>
                      <a:pt x="104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" name="Google Shape;561;p13"/>
              <p:cNvSpPr/>
              <p:nvPr/>
            </p:nvSpPr>
            <p:spPr>
              <a:xfrm>
                <a:off x="-2259450" y="3751825"/>
                <a:ext cx="51225" cy="51225"/>
              </a:xfrm>
              <a:custGeom>
                <a:avLst/>
                <a:gdLst/>
                <a:ahLst/>
                <a:cxnLst/>
                <a:rect l="l" t="t" r="r" b="b"/>
                <a:pathLst>
                  <a:path w="2049" h="2049" extrusionOk="0">
                    <a:moveTo>
                      <a:pt x="1" y="1"/>
                    </a:moveTo>
                    <a:lnTo>
                      <a:pt x="1" y="2049"/>
                    </a:lnTo>
                    <a:lnTo>
                      <a:pt x="2049" y="2049"/>
                    </a:lnTo>
                    <a:lnTo>
                      <a:pt x="204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" name="Google Shape;562;p13"/>
              <p:cNvSpPr/>
              <p:nvPr/>
            </p:nvSpPr>
            <p:spPr>
              <a:xfrm>
                <a:off x="-2259450" y="3649450"/>
                <a:ext cx="137075" cy="51200"/>
              </a:xfrm>
              <a:custGeom>
                <a:avLst/>
                <a:gdLst/>
                <a:ahLst/>
                <a:cxnLst/>
                <a:rect l="l" t="t" r="r" b="b"/>
                <a:pathLst>
                  <a:path w="5483" h="2048" extrusionOk="0">
                    <a:moveTo>
                      <a:pt x="1" y="0"/>
                    </a:moveTo>
                    <a:lnTo>
                      <a:pt x="1" y="2048"/>
                    </a:lnTo>
                    <a:lnTo>
                      <a:pt x="5483" y="2048"/>
                    </a:lnTo>
                    <a:lnTo>
                      <a:pt x="548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" name="Google Shape;563;p13"/>
              <p:cNvSpPr/>
              <p:nvPr/>
            </p:nvSpPr>
            <p:spPr>
              <a:xfrm>
                <a:off x="-2310650" y="3525775"/>
                <a:ext cx="252075" cy="363125"/>
              </a:xfrm>
              <a:custGeom>
                <a:avLst/>
                <a:gdLst/>
                <a:ahLst/>
                <a:cxnLst/>
                <a:rect l="l" t="t" r="r" b="b"/>
                <a:pathLst>
                  <a:path w="10083" h="14525" extrusionOk="0">
                    <a:moveTo>
                      <a:pt x="7814" y="4222"/>
                    </a:moveTo>
                    <a:cubicBezTo>
                      <a:pt x="8035" y="4222"/>
                      <a:pt x="8192" y="4380"/>
                      <a:pt x="8192" y="4569"/>
                    </a:cubicBezTo>
                    <a:lnTo>
                      <a:pt x="8192" y="7310"/>
                    </a:lnTo>
                    <a:cubicBezTo>
                      <a:pt x="8192" y="7530"/>
                      <a:pt x="8035" y="7657"/>
                      <a:pt x="7814" y="7657"/>
                    </a:cubicBezTo>
                    <a:lnTo>
                      <a:pt x="1671" y="7657"/>
                    </a:lnTo>
                    <a:cubicBezTo>
                      <a:pt x="1482" y="7657"/>
                      <a:pt x="1324" y="7530"/>
                      <a:pt x="1324" y="7310"/>
                    </a:cubicBezTo>
                    <a:lnTo>
                      <a:pt x="1324" y="4569"/>
                    </a:lnTo>
                    <a:cubicBezTo>
                      <a:pt x="1324" y="4380"/>
                      <a:pt x="1482" y="4222"/>
                      <a:pt x="1671" y="4222"/>
                    </a:cubicBezTo>
                    <a:close/>
                    <a:moveTo>
                      <a:pt x="7904" y="8380"/>
                    </a:moveTo>
                    <a:cubicBezTo>
                      <a:pt x="8287" y="8380"/>
                      <a:pt x="8278" y="9043"/>
                      <a:pt x="7877" y="9043"/>
                    </a:cubicBezTo>
                    <a:lnTo>
                      <a:pt x="5829" y="9043"/>
                    </a:lnTo>
                    <a:cubicBezTo>
                      <a:pt x="5388" y="9043"/>
                      <a:pt x="5357" y="8381"/>
                      <a:pt x="5829" y="8381"/>
                    </a:cubicBezTo>
                    <a:lnTo>
                      <a:pt x="7877" y="8381"/>
                    </a:lnTo>
                    <a:cubicBezTo>
                      <a:pt x="7886" y="8380"/>
                      <a:pt x="7895" y="8380"/>
                      <a:pt x="7904" y="8380"/>
                    </a:cubicBezTo>
                    <a:close/>
                    <a:moveTo>
                      <a:pt x="7904" y="9766"/>
                    </a:moveTo>
                    <a:cubicBezTo>
                      <a:pt x="8287" y="9766"/>
                      <a:pt x="8278" y="10429"/>
                      <a:pt x="7877" y="10429"/>
                    </a:cubicBezTo>
                    <a:lnTo>
                      <a:pt x="5829" y="10429"/>
                    </a:lnTo>
                    <a:cubicBezTo>
                      <a:pt x="5388" y="10429"/>
                      <a:pt x="5357" y="9767"/>
                      <a:pt x="5829" y="9767"/>
                    </a:cubicBezTo>
                    <a:lnTo>
                      <a:pt x="7877" y="9767"/>
                    </a:lnTo>
                    <a:cubicBezTo>
                      <a:pt x="7886" y="9767"/>
                      <a:pt x="7895" y="9766"/>
                      <a:pt x="7904" y="9766"/>
                    </a:cubicBezTo>
                    <a:close/>
                    <a:moveTo>
                      <a:pt x="7877" y="11091"/>
                    </a:moveTo>
                    <a:cubicBezTo>
                      <a:pt x="8287" y="11091"/>
                      <a:pt x="8287" y="11784"/>
                      <a:pt x="7877" y="11784"/>
                    </a:cubicBezTo>
                    <a:lnTo>
                      <a:pt x="5829" y="11784"/>
                    </a:lnTo>
                    <a:cubicBezTo>
                      <a:pt x="5388" y="11784"/>
                      <a:pt x="5357" y="11091"/>
                      <a:pt x="5829" y="11091"/>
                    </a:cubicBezTo>
                    <a:close/>
                    <a:moveTo>
                      <a:pt x="4475" y="8350"/>
                    </a:moveTo>
                    <a:cubicBezTo>
                      <a:pt x="4664" y="8350"/>
                      <a:pt x="4821" y="8507"/>
                      <a:pt x="4821" y="8696"/>
                    </a:cubicBezTo>
                    <a:lnTo>
                      <a:pt x="4821" y="11469"/>
                    </a:lnTo>
                    <a:cubicBezTo>
                      <a:pt x="4821" y="11658"/>
                      <a:pt x="4664" y="11815"/>
                      <a:pt x="4475" y="11815"/>
                    </a:cubicBezTo>
                    <a:lnTo>
                      <a:pt x="1734" y="11815"/>
                    </a:lnTo>
                    <a:cubicBezTo>
                      <a:pt x="1513" y="11815"/>
                      <a:pt x="1356" y="11658"/>
                      <a:pt x="1356" y="11469"/>
                    </a:cubicBezTo>
                    <a:lnTo>
                      <a:pt x="1356" y="8696"/>
                    </a:lnTo>
                    <a:cubicBezTo>
                      <a:pt x="1356" y="8507"/>
                      <a:pt x="1513" y="8350"/>
                      <a:pt x="1734" y="8350"/>
                    </a:cubicBezTo>
                    <a:close/>
                    <a:moveTo>
                      <a:pt x="7877" y="12508"/>
                    </a:moveTo>
                    <a:cubicBezTo>
                      <a:pt x="8287" y="12508"/>
                      <a:pt x="8287" y="13170"/>
                      <a:pt x="7877" y="13170"/>
                    </a:cubicBezTo>
                    <a:lnTo>
                      <a:pt x="1734" y="13170"/>
                    </a:lnTo>
                    <a:cubicBezTo>
                      <a:pt x="1293" y="13170"/>
                      <a:pt x="1261" y="12508"/>
                      <a:pt x="1734" y="12508"/>
                    </a:cubicBezTo>
                    <a:close/>
                    <a:moveTo>
                      <a:pt x="348" y="2868"/>
                    </a:moveTo>
                    <a:cubicBezTo>
                      <a:pt x="158" y="2868"/>
                      <a:pt x="1" y="3025"/>
                      <a:pt x="1" y="3214"/>
                    </a:cubicBezTo>
                    <a:lnTo>
                      <a:pt x="1" y="12823"/>
                    </a:lnTo>
                    <a:cubicBezTo>
                      <a:pt x="1" y="13768"/>
                      <a:pt x="726" y="14525"/>
                      <a:pt x="1702" y="14525"/>
                    </a:cubicBezTo>
                    <a:lnTo>
                      <a:pt x="10083" y="14525"/>
                    </a:lnTo>
                    <a:cubicBezTo>
                      <a:pt x="9767" y="14178"/>
                      <a:pt x="9515" y="13705"/>
                      <a:pt x="9515" y="13138"/>
                    </a:cubicBezTo>
                    <a:cubicBezTo>
                      <a:pt x="9547" y="1"/>
                      <a:pt x="9547" y="6333"/>
                      <a:pt x="9547" y="3214"/>
                    </a:cubicBezTo>
                    <a:cubicBezTo>
                      <a:pt x="9547" y="3025"/>
                      <a:pt x="9389" y="2868"/>
                      <a:pt x="9200" y="286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64" name="Google Shape;564;p13"/>
            <p:cNvSpPr/>
            <p:nvPr/>
          </p:nvSpPr>
          <p:spPr>
            <a:xfrm rot="-5400000">
              <a:off x="7874100" y="153015"/>
              <a:ext cx="183662" cy="160601"/>
            </a:xfrm>
            <a:custGeom>
              <a:avLst/>
              <a:gdLst/>
              <a:ahLst/>
              <a:cxnLst/>
              <a:rect l="l" t="t" r="r" b="b"/>
              <a:pathLst>
                <a:path w="20155" h="19274" extrusionOk="0">
                  <a:moveTo>
                    <a:pt x="12103" y="1130"/>
                  </a:moveTo>
                  <a:cubicBezTo>
                    <a:pt x="13694" y="1130"/>
                    <a:pt x="15284" y="1735"/>
                    <a:pt x="16496" y="2945"/>
                  </a:cubicBezTo>
                  <a:cubicBezTo>
                    <a:pt x="18917" y="5366"/>
                    <a:pt x="18917" y="9305"/>
                    <a:pt x="16496" y="11729"/>
                  </a:cubicBezTo>
                  <a:cubicBezTo>
                    <a:pt x="15286" y="12940"/>
                    <a:pt x="13695" y="13545"/>
                    <a:pt x="12104" y="13545"/>
                  </a:cubicBezTo>
                  <a:cubicBezTo>
                    <a:pt x="10514" y="13545"/>
                    <a:pt x="8923" y="12940"/>
                    <a:pt x="7712" y="11729"/>
                  </a:cubicBezTo>
                  <a:cubicBezTo>
                    <a:pt x="5288" y="9305"/>
                    <a:pt x="5288" y="5369"/>
                    <a:pt x="7712" y="2945"/>
                  </a:cubicBezTo>
                  <a:cubicBezTo>
                    <a:pt x="8923" y="1735"/>
                    <a:pt x="10513" y="1130"/>
                    <a:pt x="12103" y="1130"/>
                  </a:cubicBezTo>
                  <a:close/>
                  <a:moveTo>
                    <a:pt x="4918" y="13726"/>
                  </a:moveTo>
                  <a:lnTo>
                    <a:pt x="5716" y="14524"/>
                  </a:lnTo>
                  <a:lnTo>
                    <a:pt x="4918" y="15322"/>
                  </a:lnTo>
                  <a:lnTo>
                    <a:pt x="4120" y="14524"/>
                  </a:lnTo>
                  <a:lnTo>
                    <a:pt x="4918" y="13726"/>
                  </a:lnTo>
                  <a:close/>
                  <a:moveTo>
                    <a:pt x="12106" y="1"/>
                  </a:moveTo>
                  <a:cubicBezTo>
                    <a:pt x="10226" y="1"/>
                    <a:pt x="8345" y="717"/>
                    <a:pt x="6914" y="2147"/>
                  </a:cubicBezTo>
                  <a:cubicBezTo>
                    <a:pt x="4725" y="4333"/>
                    <a:pt x="4240" y="7516"/>
                    <a:pt x="5315" y="10133"/>
                  </a:cubicBezTo>
                  <a:lnTo>
                    <a:pt x="4518" y="10931"/>
                  </a:lnTo>
                  <a:cubicBezTo>
                    <a:pt x="4009" y="11434"/>
                    <a:pt x="3876" y="12208"/>
                    <a:pt x="4192" y="12852"/>
                  </a:cubicBezTo>
                  <a:lnTo>
                    <a:pt x="663" y="16382"/>
                  </a:lnTo>
                  <a:cubicBezTo>
                    <a:pt x="1" y="17044"/>
                    <a:pt x="1" y="18116"/>
                    <a:pt x="663" y="18778"/>
                  </a:cubicBezTo>
                  <a:cubicBezTo>
                    <a:pt x="994" y="19108"/>
                    <a:pt x="1428" y="19273"/>
                    <a:pt x="1862" y="19273"/>
                  </a:cubicBezTo>
                  <a:cubicBezTo>
                    <a:pt x="2295" y="19273"/>
                    <a:pt x="2729" y="19108"/>
                    <a:pt x="3060" y="18778"/>
                  </a:cubicBezTo>
                  <a:lnTo>
                    <a:pt x="6586" y="15249"/>
                  </a:lnTo>
                  <a:cubicBezTo>
                    <a:pt x="6820" y="15363"/>
                    <a:pt x="7071" y="15418"/>
                    <a:pt x="7320" y="15418"/>
                  </a:cubicBezTo>
                  <a:cubicBezTo>
                    <a:pt x="7757" y="15418"/>
                    <a:pt x="8188" y="15247"/>
                    <a:pt x="8510" y="14921"/>
                  </a:cubicBezTo>
                  <a:lnTo>
                    <a:pt x="9308" y="14126"/>
                  </a:lnTo>
                  <a:cubicBezTo>
                    <a:pt x="10192" y="14489"/>
                    <a:pt x="11145" y="14675"/>
                    <a:pt x="12104" y="14675"/>
                  </a:cubicBezTo>
                  <a:cubicBezTo>
                    <a:pt x="13962" y="14675"/>
                    <a:pt x="15843" y="13979"/>
                    <a:pt x="17294" y="12527"/>
                  </a:cubicBezTo>
                  <a:cubicBezTo>
                    <a:pt x="20155" y="9666"/>
                    <a:pt x="20155" y="5008"/>
                    <a:pt x="17294" y="2147"/>
                  </a:cubicBezTo>
                  <a:cubicBezTo>
                    <a:pt x="15864" y="716"/>
                    <a:pt x="13985" y="1"/>
                    <a:pt x="1210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grpSp>
          <p:nvGrpSpPr>
            <p:cNvPr id="565" name="Google Shape;565;p13"/>
            <p:cNvGrpSpPr/>
            <p:nvPr/>
          </p:nvGrpSpPr>
          <p:grpSpPr>
            <a:xfrm>
              <a:off x="491193" y="148561"/>
              <a:ext cx="247352" cy="188727"/>
              <a:chOff x="1433349" y="2152174"/>
              <a:chExt cx="1316400" cy="1004400"/>
            </a:xfrm>
          </p:grpSpPr>
          <p:sp>
            <p:nvSpPr>
              <p:cNvPr id="566" name="Google Shape;566;p13"/>
              <p:cNvSpPr/>
              <p:nvPr/>
            </p:nvSpPr>
            <p:spPr>
              <a:xfrm rot="5400000">
                <a:off x="1844638" y="2440788"/>
                <a:ext cx="493800" cy="427200"/>
              </a:xfrm>
              <a:prstGeom prst="triangle">
                <a:avLst>
                  <a:gd name="adj" fmla="val 50000"/>
                </a:avLst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" name="Google Shape;567;p13"/>
              <p:cNvSpPr/>
              <p:nvPr/>
            </p:nvSpPr>
            <p:spPr>
              <a:xfrm>
                <a:off x="1433349" y="2152174"/>
                <a:ext cx="1316400" cy="1004400"/>
              </a:xfrm>
              <a:prstGeom prst="roundRect">
                <a:avLst>
                  <a:gd name="adj" fmla="val 16667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68" name="Google Shape;568;p13"/>
          <p:cNvGrpSpPr/>
          <p:nvPr/>
        </p:nvGrpSpPr>
        <p:grpSpPr>
          <a:xfrm>
            <a:off x="557932" y="201447"/>
            <a:ext cx="125282" cy="89173"/>
            <a:chOff x="1152000" y="3898200"/>
            <a:chExt cx="766254" cy="545400"/>
          </a:xfrm>
        </p:grpSpPr>
        <p:sp>
          <p:nvSpPr>
            <p:cNvPr id="569" name="Google Shape;569;p13"/>
            <p:cNvSpPr/>
            <p:nvPr/>
          </p:nvSpPr>
          <p:spPr>
            <a:xfrm>
              <a:off x="1152000" y="3898200"/>
              <a:ext cx="635400" cy="5454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13"/>
            <p:cNvSpPr/>
            <p:nvPr/>
          </p:nvSpPr>
          <p:spPr>
            <a:xfrm rot="-5400000">
              <a:off x="1590804" y="4066040"/>
              <a:ext cx="445200" cy="209700"/>
            </a:xfrm>
            <a:prstGeom prst="triangle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321">
          <p15:clr>
            <a:srgbClr val="FA7B17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1"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14"/>
          <p:cNvSpPr txBox="1">
            <a:spLocks noGrp="1"/>
          </p:cNvSpPr>
          <p:nvPr>
            <p:ph type="title"/>
          </p:nvPr>
        </p:nvSpPr>
        <p:spPr>
          <a:xfrm>
            <a:off x="2569188" y="1286950"/>
            <a:ext cx="5740200" cy="35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3" name="Google Shape;573;p14"/>
          <p:cNvSpPr txBox="1">
            <a:spLocks noGrp="1"/>
          </p:cNvSpPr>
          <p:nvPr>
            <p:ph type="subTitle" idx="1"/>
          </p:nvPr>
        </p:nvSpPr>
        <p:spPr>
          <a:xfrm>
            <a:off x="2569197" y="1643950"/>
            <a:ext cx="4507200" cy="51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74" name="Google Shape;574;p14"/>
          <p:cNvSpPr txBox="1">
            <a:spLocks noGrp="1"/>
          </p:cNvSpPr>
          <p:nvPr>
            <p:ph type="title" idx="2"/>
          </p:nvPr>
        </p:nvSpPr>
        <p:spPr>
          <a:xfrm>
            <a:off x="2568225" y="2482125"/>
            <a:ext cx="5742300" cy="35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5" name="Google Shape;575;p14"/>
          <p:cNvSpPr txBox="1">
            <a:spLocks noGrp="1"/>
          </p:cNvSpPr>
          <p:nvPr>
            <p:ph type="subTitle" idx="3"/>
          </p:nvPr>
        </p:nvSpPr>
        <p:spPr>
          <a:xfrm>
            <a:off x="2569149" y="2840625"/>
            <a:ext cx="4505700" cy="51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76" name="Google Shape;576;p14"/>
          <p:cNvSpPr txBox="1">
            <a:spLocks noGrp="1"/>
          </p:cNvSpPr>
          <p:nvPr>
            <p:ph type="title" idx="4"/>
          </p:nvPr>
        </p:nvSpPr>
        <p:spPr>
          <a:xfrm>
            <a:off x="2568705" y="3677300"/>
            <a:ext cx="5742300" cy="3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7" name="Google Shape;577;p14"/>
          <p:cNvSpPr txBox="1">
            <a:spLocks noGrp="1"/>
          </p:cNvSpPr>
          <p:nvPr>
            <p:ph type="subTitle" idx="5"/>
          </p:nvPr>
        </p:nvSpPr>
        <p:spPr>
          <a:xfrm>
            <a:off x="2568701" y="4037300"/>
            <a:ext cx="4507200" cy="54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78" name="Google Shape;578;p14"/>
          <p:cNvSpPr txBox="1">
            <a:spLocks noGrp="1"/>
          </p:cNvSpPr>
          <p:nvPr>
            <p:ph type="title" idx="6"/>
          </p:nvPr>
        </p:nvSpPr>
        <p:spPr>
          <a:xfrm>
            <a:off x="720000" y="539500"/>
            <a:ext cx="7717500" cy="45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579" name="Google Shape;579;p14"/>
          <p:cNvGrpSpPr/>
          <p:nvPr/>
        </p:nvGrpSpPr>
        <p:grpSpPr>
          <a:xfrm>
            <a:off x="0" y="-43100"/>
            <a:ext cx="9144000" cy="5205000"/>
            <a:chOff x="0" y="-43100"/>
            <a:chExt cx="9144000" cy="5205000"/>
          </a:xfrm>
        </p:grpSpPr>
        <p:sp>
          <p:nvSpPr>
            <p:cNvPr id="580" name="Google Shape;580;p14"/>
            <p:cNvSpPr/>
            <p:nvPr/>
          </p:nvSpPr>
          <p:spPr>
            <a:xfrm>
              <a:off x="0" y="-42550"/>
              <a:ext cx="9144000" cy="551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14"/>
            <p:cNvSpPr/>
            <p:nvPr/>
          </p:nvSpPr>
          <p:spPr>
            <a:xfrm>
              <a:off x="0" y="-43100"/>
              <a:ext cx="517200" cy="5205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82" name="Google Shape;582;p14"/>
            <p:cNvGrpSpPr/>
            <p:nvPr/>
          </p:nvGrpSpPr>
          <p:grpSpPr>
            <a:xfrm>
              <a:off x="2541307" y="86840"/>
              <a:ext cx="5686411" cy="292990"/>
              <a:chOff x="2039075" y="127544"/>
              <a:chExt cx="4783320" cy="310206"/>
            </a:xfrm>
          </p:grpSpPr>
          <p:sp>
            <p:nvSpPr>
              <p:cNvPr id="583" name="Google Shape;583;p14"/>
              <p:cNvSpPr/>
              <p:nvPr/>
            </p:nvSpPr>
            <p:spPr>
              <a:xfrm>
                <a:off x="2039075" y="127550"/>
                <a:ext cx="4783200" cy="3102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" name="Google Shape;584;p14"/>
              <p:cNvSpPr/>
              <p:nvPr/>
            </p:nvSpPr>
            <p:spPr>
              <a:xfrm>
                <a:off x="6440795" y="127544"/>
                <a:ext cx="381600" cy="310200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rgbClr val="F3F3F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85" name="Google Shape;585;p14"/>
            <p:cNvSpPr txBox="1"/>
            <p:nvPr/>
          </p:nvSpPr>
          <p:spPr>
            <a:xfrm>
              <a:off x="864875" y="142875"/>
              <a:ext cx="1599600" cy="20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200">
                  <a:latin typeface="Oswald"/>
                  <a:ea typeface="Oswald"/>
                  <a:cs typeface="Oswald"/>
                  <a:sym typeface="Oswald"/>
                </a:rPr>
                <a:t>Video Channel Presentation</a:t>
              </a:r>
              <a:endParaRPr sz="1200">
                <a:latin typeface="Oswald"/>
                <a:ea typeface="Oswald"/>
                <a:cs typeface="Oswald"/>
                <a:sym typeface="Oswald"/>
              </a:endParaRPr>
            </a:p>
          </p:txBody>
        </p:sp>
        <p:grpSp>
          <p:nvGrpSpPr>
            <p:cNvPr id="586" name="Google Shape;586;p14"/>
            <p:cNvGrpSpPr/>
            <p:nvPr/>
          </p:nvGrpSpPr>
          <p:grpSpPr>
            <a:xfrm>
              <a:off x="164775" y="142875"/>
              <a:ext cx="200100" cy="180875"/>
              <a:chOff x="164775" y="142875"/>
              <a:chExt cx="200100" cy="180875"/>
            </a:xfrm>
          </p:grpSpPr>
          <p:sp>
            <p:nvSpPr>
              <p:cNvPr id="587" name="Google Shape;587;p14"/>
              <p:cNvSpPr/>
              <p:nvPr/>
            </p:nvSpPr>
            <p:spPr>
              <a:xfrm>
                <a:off x="164775" y="142875"/>
                <a:ext cx="200100" cy="38100"/>
              </a:xfrm>
              <a:prstGeom prst="roundRect">
                <a:avLst>
                  <a:gd name="adj" fmla="val 16667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" name="Google Shape;588;p14"/>
              <p:cNvSpPr/>
              <p:nvPr/>
            </p:nvSpPr>
            <p:spPr>
              <a:xfrm>
                <a:off x="164775" y="285650"/>
                <a:ext cx="200100" cy="38100"/>
              </a:xfrm>
              <a:prstGeom prst="roundRect">
                <a:avLst>
                  <a:gd name="adj" fmla="val 16667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" name="Google Shape;589;p14"/>
              <p:cNvSpPr/>
              <p:nvPr/>
            </p:nvSpPr>
            <p:spPr>
              <a:xfrm>
                <a:off x="164775" y="214263"/>
                <a:ext cx="200100" cy="38100"/>
              </a:xfrm>
              <a:prstGeom prst="roundRect">
                <a:avLst>
                  <a:gd name="adj" fmla="val 16667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90" name="Google Shape;590;p14"/>
            <p:cNvGrpSpPr/>
            <p:nvPr/>
          </p:nvGrpSpPr>
          <p:grpSpPr>
            <a:xfrm>
              <a:off x="136421" y="2300197"/>
              <a:ext cx="244341" cy="214216"/>
              <a:chOff x="-46042675" y="3218600"/>
              <a:chExt cx="300100" cy="263100"/>
            </a:xfrm>
          </p:grpSpPr>
          <p:sp>
            <p:nvSpPr>
              <p:cNvPr id="591" name="Google Shape;591;p14"/>
              <p:cNvSpPr/>
              <p:nvPr/>
            </p:nvSpPr>
            <p:spPr>
              <a:xfrm>
                <a:off x="-46042675" y="3302875"/>
                <a:ext cx="35475" cy="130000"/>
              </a:xfrm>
              <a:custGeom>
                <a:avLst/>
                <a:gdLst/>
                <a:ahLst/>
                <a:cxnLst/>
                <a:rect l="l" t="t" r="r" b="b"/>
                <a:pathLst>
                  <a:path w="1419" h="5200" extrusionOk="0">
                    <a:moveTo>
                      <a:pt x="1" y="1"/>
                    </a:moveTo>
                    <a:lnTo>
                      <a:pt x="1" y="5199"/>
                    </a:lnTo>
                    <a:lnTo>
                      <a:pt x="1418" y="4506"/>
                    </a:lnTo>
                    <a:lnTo>
                      <a:pt x="1418" y="726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" name="Google Shape;592;p14"/>
              <p:cNvSpPr/>
              <p:nvPr/>
            </p:nvSpPr>
            <p:spPr>
              <a:xfrm>
                <a:off x="-45919025" y="3341475"/>
                <a:ext cx="53600" cy="52800"/>
              </a:xfrm>
              <a:custGeom>
                <a:avLst/>
                <a:gdLst/>
                <a:ahLst/>
                <a:cxnLst/>
                <a:rect l="l" t="t" r="r" b="b"/>
                <a:pathLst>
                  <a:path w="2144" h="2112" extrusionOk="0">
                    <a:moveTo>
                      <a:pt x="1072" y="1"/>
                    </a:moveTo>
                    <a:cubicBezTo>
                      <a:pt x="473" y="1"/>
                      <a:pt x="1" y="473"/>
                      <a:pt x="1" y="1072"/>
                    </a:cubicBezTo>
                    <a:cubicBezTo>
                      <a:pt x="1" y="1639"/>
                      <a:pt x="473" y="2112"/>
                      <a:pt x="1072" y="2112"/>
                    </a:cubicBezTo>
                    <a:cubicBezTo>
                      <a:pt x="1671" y="2112"/>
                      <a:pt x="2143" y="1639"/>
                      <a:pt x="2143" y="1072"/>
                    </a:cubicBezTo>
                    <a:cubicBezTo>
                      <a:pt x="2143" y="473"/>
                      <a:pt x="1639" y="1"/>
                      <a:pt x="107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" name="Google Shape;593;p14"/>
              <p:cNvSpPr/>
              <p:nvPr/>
            </p:nvSpPr>
            <p:spPr>
              <a:xfrm>
                <a:off x="-45778025" y="3302875"/>
                <a:ext cx="35450" cy="130000"/>
              </a:xfrm>
              <a:custGeom>
                <a:avLst/>
                <a:gdLst/>
                <a:ahLst/>
                <a:cxnLst/>
                <a:rect l="l" t="t" r="r" b="b"/>
                <a:pathLst>
                  <a:path w="1418" h="5200" extrusionOk="0">
                    <a:moveTo>
                      <a:pt x="1418" y="1"/>
                    </a:moveTo>
                    <a:lnTo>
                      <a:pt x="0" y="726"/>
                    </a:lnTo>
                    <a:lnTo>
                      <a:pt x="0" y="4506"/>
                    </a:lnTo>
                    <a:lnTo>
                      <a:pt x="1418" y="5199"/>
                    </a:lnTo>
                    <a:lnTo>
                      <a:pt x="141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" name="Google Shape;594;p14"/>
              <p:cNvSpPr/>
              <p:nvPr/>
            </p:nvSpPr>
            <p:spPr>
              <a:xfrm>
                <a:off x="-46042675" y="3235950"/>
                <a:ext cx="300100" cy="245750"/>
              </a:xfrm>
              <a:custGeom>
                <a:avLst/>
                <a:gdLst/>
                <a:ahLst/>
                <a:cxnLst/>
                <a:rect l="l" t="t" r="r" b="b"/>
                <a:pathLst>
                  <a:path w="12004" h="9830" extrusionOk="0">
                    <a:moveTo>
                      <a:pt x="6018" y="2142"/>
                    </a:moveTo>
                    <a:cubicBezTo>
                      <a:pt x="7751" y="2142"/>
                      <a:pt x="9168" y="3560"/>
                      <a:pt x="9168" y="5293"/>
                    </a:cubicBezTo>
                    <a:cubicBezTo>
                      <a:pt x="9168" y="7026"/>
                      <a:pt x="7751" y="8443"/>
                      <a:pt x="6018" y="8443"/>
                    </a:cubicBezTo>
                    <a:cubicBezTo>
                      <a:pt x="4285" y="8443"/>
                      <a:pt x="2867" y="7026"/>
                      <a:pt x="2867" y="5293"/>
                    </a:cubicBezTo>
                    <a:cubicBezTo>
                      <a:pt x="2867" y="3560"/>
                      <a:pt x="4285" y="2142"/>
                      <a:pt x="6018" y="2142"/>
                    </a:cubicBezTo>
                    <a:close/>
                    <a:moveTo>
                      <a:pt x="1765" y="0"/>
                    </a:moveTo>
                    <a:cubicBezTo>
                      <a:pt x="1576" y="0"/>
                      <a:pt x="1418" y="158"/>
                      <a:pt x="1418" y="378"/>
                    </a:cubicBezTo>
                    <a:lnTo>
                      <a:pt x="1418" y="725"/>
                    </a:lnTo>
                    <a:lnTo>
                      <a:pt x="1072" y="725"/>
                    </a:lnTo>
                    <a:cubicBezTo>
                      <a:pt x="473" y="725"/>
                      <a:pt x="1" y="1197"/>
                      <a:pt x="1" y="1796"/>
                    </a:cubicBezTo>
                    <a:lnTo>
                      <a:pt x="1" y="1890"/>
                    </a:lnTo>
                    <a:lnTo>
                      <a:pt x="1922" y="2835"/>
                    </a:lnTo>
                    <a:cubicBezTo>
                      <a:pt x="2048" y="2930"/>
                      <a:pt x="2143" y="3056"/>
                      <a:pt x="2143" y="3151"/>
                    </a:cubicBezTo>
                    <a:lnTo>
                      <a:pt x="2143" y="7372"/>
                    </a:lnTo>
                    <a:cubicBezTo>
                      <a:pt x="2143" y="7498"/>
                      <a:pt x="2048" y="7624"/>
                      <a:pt x="1922" y="7687"/>
                    </a:cubicBezTo>
                    <a:lnTo>
                      <a:pt x="1" y="8632"/>
                    </a:lnTo>
                    <a:lnTo>
                      <a:pt x="1" y="8758"/>
                    </a:lnTo>
                    <a:cubicBezTo>
                      <a:pt x="1" y="9357"/>
                      <a:pt x="473" y="9830"/>
                      <a:pt x="1072" y="9830"/>
                    </a:cubicBezTo>
                    <a:lnTo>
                      <a:pt x="10964" y="9830"/>
                    </a:lnTo>
                    <a:cubicBezTo>
                      <a:pt x="11531" y="9830"/>
                      <a:pt x="12004" y="9357"/>
                      <a:pt x="12004" y="8758"/>
                    </a:cubicBezTo>
                    <a:lnTo>
                      <a:pt x="12004" y="8632"/>
                    </a:lnTo>
                    <a:lnTo>
                      <a:pt x="10082" y="7687"/>
                    </a:lnTo>
                    <a:cubicBezTo>
                      <a:pt x="9956" y="7624"/>
                      <a:pt x="9893" y="7498"/>
                      <a:pt x="9893" y="7372"/>
                    </a:cubicBezTo>
                    <a:lnTo>
                      <a:pt x="9893" y="3151"/>
                    </a:lnTo>
                    <a:cubicBezTo>
                      <a:pt x="9893" y="3056"/>
                      <a:pt x="9956" y="2930"/>
                      <a:pt x="10082" y="2835"/>
                    </a:cubicBezTo>
                    <a:lnTo>
                      <a:pt x="12004" y="1890"/>
                    </a:lnTo>
                    <a:lnTo>
                      <a:pt x="12004" y="1796"/>
                    </a:lnTo>
                    <a:cubicBezTo>
                      <a:pt x="12004" y="1197"/>
                      <a:pt x="11531" y="725"/>
                      <a:pt x="10933" y="725"/>
                    </a:cubicBezTo>
                    <a:lnTo>
                      <a:pt x="2143" y="725"/>
                    </a:lnTo>
                    <a:lnTo>
                      <a:pt x="2143" y="378"/>
                    </a:lnTo>
                    <a:cubicBezTo>
                      <a:pt x="2143" y="158"/>
                      <a:pt x="1985" y="0"/>
                      <a:pt x="176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" name="Google Shape;595;p14"/>
              <p:cNvSpPr/>
              <p:nvPr/>
            </p:nvSpPr>
            <p:spPr>
              <a:xfrm>
                <a:off x="-45952875" y="3306025"/>
                <a:ext cx="122100" cy="122125"/>
              </a:xfrm>
              <a:custGeom>
                <a:avLst/>
                <a:gdLst/>
                <a:ahLst/>
                <a:cxnLst/>
                <a:rect l="l" t="t" r="r" b="b"/>
                <a:pathLst>
                  <a:path w="4884" h="4885" extrusionOk="0">
                    <a:moveTo>
                      <a:pt x="2426" y="663"/>
                    </a:moveTo>
                    <a:cubicBezTo>
                      <a:pt x="3403" y="663"/>
                      <a:pt x="4190" y="1450"/>
                      <a:pt x="4190" y="2458"/>
                    </a:cubicBezTo>
                    <a:cubicBezTo>
                      <a:pt x="4159" y="3435"/>
                      <a:pt x="3371" y="4223"/>
                      <a:pt x="2426" y="4223"/>
                    </a:cubicBezTo>
                    <a:cubicBezTo>
                      <a:pt x="1449" y="4223"/>
                      <a:pt x="662" y="3435"/>
                      <a:pt x="662" y="2458"/>
                    </a:cubicBezTo>
                    <a:cubicBezTo>
                      <a:pt x="662" y="1450"/>
                      <a:pt x="1449" y="663"/>
                      <a:pt x="2426" y="663"/>
                    </a:cubicBezTo>
                    <a:close/>
                    <a:moveTo>
                      <a:pt x="2426" y="1"/>
                    </a:moveTo>
                    <a:cubicBezTo>
                      <a:pt x="1103" y="1"/>
                      <a:pt x="0" y="1104"/>
                      <a:pt x="0" y="2458"/>
                    </a:cubicBezTo>
                    <a:cubicBezTo>
                      <a:pt x="0" y="3782"/>
                      <a:pt x="1103" y="4884"/>
                      <a:pt x="2426" y="4884"/>
                    </a:cubicBezTo>
                    <a:cubicBezTo>
                      <a:pt x="3781" y="4884"/>
                      <a:pt x="4883" y="3782"/>
                      <a:pt x="4883" y="2458"/>
                    </a:cubicBezTo>
                    <a:cubicBezTo>
                      <a:pt x="4883" y="1104"/>
                      <a:pt x="3781" y="1"/>
                      <a:pt x="242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" name="Google Shape;596;p14"/>
              <p:cNvSpPr/>
              <p:nvPr/>
            </p:nvSpPr>
            <p:spPr>
              <a:xfrm>
                <a:off x="-45941075" y="3218600"/>
                <a:ext cx="98475" cy="17375"/>
              </a:xfrm>
              <a:custGeom>
                <a:avLst/>
                <a:gdLst/>
                <a:ahLst/>
                <a:cxnLst/>
                <a:rect l="l" t="t" r="r" b="b"/>
                <a:pathLst>
                  <a:path w="3939" h="695" extrusionOk="0">
                    <a:moveTo>
                      <a:pt x="536" y="1"/>
                    </a:moveTo>
                    <a:cubicBezTo>
                      <a:pt x="410" y="1"/>
                      <a:pt x="316" y="64"/>
                      <a:pt x="221" y="190"/>
                    </a:cubicBezTo>
                    <a:lnTo>
                      <a:pt x="1" y="694"/>
                    </a:lnTo>
                    <a:lnTo>
                      <a:pt x="3939" y="694"/>
                    </a:lnTo>
                    <a:lnTo>
                      <a:pt x="3655" y="190"/>
                    </a:lnTo>
                    <a:cubicBezTo>
                      <a:pt x="3592" y="64"/>
                      <a:pt x="3466" y="1"/>
                      <a:pt x="334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97" name="Google Shape;597;p14"/>
            <p:cNvGrpSpPr/>
            <p:nvPr/>
          </p:nvGrpSpPr>
          <p:grpSpPr>
            <a:xfrm>
              <a:off x="119564" y="809446"/>
              <a:ext cx="278059" cy="224217"/>
              <a:chOff x="-13512225" y="4080275"/>
              <a:chExt cx="353675" cy="352875"/>
            </a:xfrm>
          </p:grpSpPr>
          <p:sp>
            <p:nvSpPr>
              <p:cNvPr id="598" name="Google Shape;598;p14"/>
              <p:cNvSpPr/>
              <p:nvPr/>
            </p:nvSpPr>
            <p:spPr>
              <a:xfrm>
                <a:off x="-13512225" y="4203925"/>
                <a:ext cx="353675" cy="229225"/>
              </a:xfrm>
              <a:custGeom>
                <a:avLst/>
                <a:gdLst/>
                <a:ahLst/>
                <a:cxnLst/>
                <a:rect l="l" t="t" r="r" b="b"/>
                <a:pathLst>
                  <a:path w="14147" h="9169" extrusionOk="0">
                    <a:moveTo>
                      <a:pt x="5407" y="1717"/>
                    </a:moveTo>
                    <a:cubicBezTo>
                      <a:pt x="5482" y="1717"/>
                      <a:pt x="5561" y="1733"/>
                      <a:pt x="5640" y="1765"/>
                    </a:cubicBezTo>
                    <a:lnTo>
                      <a:pt x="9767" y="4254"/>
                    </a:lnTo>
                    <a:cubicBezTo>
                      <a:pt x="9893" y="4348"/>
                      <a:pt x="9987" y="4443"/>
                      <a:pt x="9987" y="4600"/>
                    </a:cubicBezTo>
                    <a:cubicBezTo>
                      <a:pt x="9987" y="4758"/>
                      <a:pt x="9893" y="4915"/>
                      <a:pt x="9767" y="5010"/>
                    </a:cubicBezTo>
                    <a:lnTo>
                      <a:pt x="5640" y="7499"/>
                    </a:lnTo>
                    <a:cubicBezTo>
                      <a:pt x="5577" y="7530"/>
                      <a:pt x="5506" y="7546"/>
                      <a:pt x="5431" y="7546"/>
                    </a:cubicBezTo>
                    <a:cubicBezTo>
                      <a:pt x="5356" y="7546"/>
                      <a:pt x="5277" y="7530"/>
                      <a:pt x="5199" y="7499"/>
                    </a:cubicBezTo>
                    <a:cubicBezTo>
                      <a:pt x="5104" y="7404"/>
                      <a:pt x="5010" y="7278"/>
                      <a:pt x="5010" y="7121"/>
                    </a:cubicBezTo>
                    <a:lnTo>
                      <a:pt x="5010" y="2143"/>
                    </a:lnTo>
                    <a:cubicBezTo>
                      <a:pt x="5010" y="1985"/>
                      <a:pt x="5104" y="1859"/>
                      <a:pt x="5199" y="1765"/>
                    </a:cubicBezTo>
                    <a:cubicBezTo>
                      <a:pt x="5262" y="1733"/>
                      <a:pt x="5333" y="1717"/>
                      <a:pt x="5407" y="1717"/>
                    </a:cubicBezTo>
                    <a:close/>
                    <a:moveTo>
                      <a:pt x="63" y="0"/>
                    </a:moveTo>
                    <a:lnTo>
                      <a:pt x="63" y="7971"/>
                    </a:lnTo>
                    <a:cubicBezTo>
                      <a:pt x="0" y="8633"/>
                      <a:pt x="568" y="9168"/>
                      <a:pt x="1261" y="9168"/>
                    </a:cubicBezTo>
                    <a:lnTo>
                      <a:pt x="12886" y="9168"/>
                    </a:lnTo>
                    <a:cubicBezTo>
                      <a:pt x="13548" y="9168"/>
                      <a:pt x="14146" y="8633"/>
                      <a:pt x="14146" y="7908"/>
                    </a:cubicBezTo>
                    <a:lnTo>
                      <a:pt x="1414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" name="Google Shape;599;p14"/>
              <p:cNvSpPr/>
              <p:nvPr/>
            </p:nvSpPr>
            <p:spPr>
              <a:xfrm>
                <a:off x="-13366525" y="4275600"/>
                <a:ext cx="73275" cy="88225"/>
              </a:xfrm>
              <a:custGeom>
                <a:avLst/>
                <a:gdLst/>
                <a:ahLst/>
                <a:cxnLst/>
                <a:rect l="l" t="t" r="r" b="b"/>
                <a:pathLst>
                  <a:path w="2931" h="3529" extrusionOk="0">
                    <a:moveTo>
                      <a:pt x="1" y="0"/>
                    </a:moveTo>
                    <a:lnTo>
                      <a:pt x="1" y="3529"/>
                    </a:lnTo>
                    <a:lnTo>
                      <a:pt x="2931" y="1733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" name="Google Shape;600;p14"/>
              <p:cNvSpPr/>
              <p:nvPr/>
            </p:nvSpPr>
            <p:spPr>
              <a:xfrm>
                <a:off x="-13398800" y="4143275"/>
                <a:ext cx="65375" cy="40975"/>
              </a:xfrm>
              <a:custGeom>
                <a:avLst/>
                <a:gdLst/>
                <a:ahLst/>
                <a:cxnLst/>
                <a:rect l="l" t="t" r="r" b="b"/>
                <a:pathLst>
                  <a:path w="2615" h="1639" extrusionOk="0">
                    <a:moveTo>
                      <a:pt x="1103" y="1"/>
                    </a:moveTo>
                    <a:lnTo>
                      <a:pt x="0" y="1639"/>
                    </a:lnTo>
                    <a:lnTo>
                      <a:pt x="1512" y="1639"/>
                    </a:lnTo>
                    <a:lnTo>
                      <a:pt x="261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" name="Google Shape;601;p14"/>
              <p:cNvSpPr/>
              <p:nvPr/>
            </p:nvSpPr>
            <p:spPr>
              <a:xfrm>
                <a:off x="-13336575" y="4143275"/>
                <a:ext cx="64600" cy="40975"/>
              </a:xfrm>
              <a:custGeom>
                <a:avLst/>
                <a:gdLst/>
                <a:ahLst/>
                <a:cxnLst/>
                <a:rect l="l" t="t" r="r" b="b"/>
                <a:pathLst>
                  <a:path w="2584" h="1639" extrusionOk="0">
                    <a:moveTo>
                      <a:pt x="1103" y="1"/>
                    </a:moveTo>
                    <a:lnTo>
                      <a:pt x="0" y="1639"/>
                    </a:lnTo>
                    <a:lnTo>
                      <a:pt x="1481" y="1639"/>
                    </a:lnTo>
                    <a:lnTo>
                      <a:pt x="258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" name="Google Shape;602;p14"/>
              <p:cNvSpPr/>
              <p:nvPr/>
            </p:nvSpPr>
            <p:spPr>
              <a:xfrm>
                <a:off x="-13398800" y="4081050"/>
                <a:ext cx="65375" cy="40975"/>
              </a:xfrm>
              <a:custGeom>
                <a:avLst/>
                <a:gdLst/>
                <a:ahLst/>
                <a:cxnLst/>
                <a:rect l="l" t="t" r="r" b="b"/>
                <a:pathLst>
                  <a:path w="2615" h="1639" extrusionOk="0">
                    <a:moveTo>
                      <a:pt x="0" y="1"/>
                    </a:moveTo>
                    <a:lnTo>
                      <a:pt x="1103" y="1639"/>
                    </a:lnTo>
                    <a:lnTo>
                      <a:pt x="2615" y="1639"/>
                    </a:lnTo>
                    <a:lnTo>
                      <a:pt x="151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" name="Google Shape;603;p14"/>
              <p:cNvSpPr/>
              <p:nvPr/>
            </p:nvSpPr>
            <p:spPr>
              <a:xfrm>
                <a:off x="-13274375" y="4143275"/>
                <a:ext cx="64625" cy="40975"/>
              </a:xfrm>
              <a:custGeom>
                <a:avLst/>
                <a:gdLst/>
                <a:ahLst/>
                <a:cxnLst/>
                <a:rect l="l" t="t" r="r" b="b"/>
                <a:pathLst>
                  <a:path w="2585" h="1639" extrusionOk="0">
                    <a:moveTo>
                      <a:pt x="1104" y="1"/>
                    </a:moveTo>
                    <a:lnTo>
                      <a:pt x="1" y="1639"/>
                    </a:lnTo>
                    <a:lnTo>
                      <a:pt x="1482" y="1639"/>
                    </a:lnTo>
                    <a:lnTo>
                      <a:pt x="258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" name="Google Shape;604;p14"/>
              <p:cNvSpPr/>
              <p:nvPr/>
            </p:nvSpPr>
            <p:spPr>
              <a:xfrm>
                <a:off x="-13212925" y="4081050"/>
                <a:ext cx="54375" cy="40975"/>
              </a:xfrm>
              <a:custGeom>
                <a:avLst/>
                <a:gdLst/>
                <a:ahLst/>
                <a:cxnLst/>
                <a:rect l="l" t="t" r="r" b="b"/>
                <a:pathLst>
                  <a:path w="2175" h="1639" extrusionOk="0">
                    <a:moveTo>
                      <a:pt x="0" y="1"/>
                    </a:moveTo>
                    <a:lnTo>
                      <a:pt x="1103" y="1639"/>
                    </a:lnTo>
                    <a:lnTo>
                      <a:pt x="2174" y="1639"/>
                    </a:lnTo>
                    <a:lnTo>
                      <a:pt x="2174" y="820"/>
                    </a:lnTo>
                    <a:cubicBezTo>
                      <a:pt x="2174" y="347"/>
                      <a:pt x="1796" y="1"/>
                      <a:pt x="132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" name="Google Shape;605;p14"/>
              <p:cNvSpPr/>
              <p:nvPr/>
            </p:nvSpPr>
            <p:spPr>
              <a:xfrm>
                <a:off x="-13212925" y="4143275"/>
                <a:ext cx="54375" cy="40975"/>
              </a:xfrm>
              <a:custGeom>
                <a:avLst/>
                <a:gdLst/>
                <a:ahLst/>
                <a:cxnLst/>
                <a:rect l="l" t="t" r="r" b="b"/>
                <a:pathLst>
                  <a:path w="2175" h="1639" extrusionOk="0">
                    <a:moveTo>
                      <a:pt x="1103" y="1"/>
                    </a:moveTo>
                    <a:lnTo>
                      <a:pt x="0" y="1639"/>
                    </a:lnTo>
                    <a:lnTo>
                      <a:pt x="2174" y="1639"/>
                    </a:lnTo>
                    <a:lnTo>
                      <a:pt x="217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" name="Google Shape;606;p14"/>
              <p:cNvSpPr/>
              <p:nvPr/>
            </p:nvSpPr>
            <p:spPr>
              <a:xfrm>
                <a:off x="-13274375" y="4081050"/>
                <a:ext cx="64625" cy="40975"/>
              </a:xfrm>
              <a:custGeom>
                <a:avLst/>
                <a:gdLst/>
                <a:ahLst/>
                <a:cxnLst/>
                <a:rect l="l" t="t" r="r" b="b"/>
                <a:pathLst>
                  <a:path w="2585" h="1639" extrusionOk="0">
                    <a:moveTo>
                      <a:pt x="1" y="1"/>
                    </a:moveTo>
                    <a:lnTo>
                      <a:pt x="1104" y="1639"/>
                    </a:lnTo>
                    <a:lnTo>
                      <a:pt x="2584" y="1639"/>
                    </a:lnTo>
                    <a:lnTo>
                      <a:pt x="148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" name="Google Shape;607;p14"/>
              <p:cNvSpPr/>
              <p:nvPr/>
            </p:nvSpPr>
            <p:spPr>
              <a:xfrm>
                <a:off x="-13336575" y="4081050"/>
                <a:ext cx="64600" cy="40975"/>
              </a:xfrm>
              <a:custGeom>
                <a:avLst/>
                <a:gdLst/>
                <a:ahLst/>
                <a:cxnLst/>
                <a:rect l="l" t="t" r="r" b="b"/>
                <a:pathLst>
                  <a:path w="2584" h="1639" extrusionOk="0">
                    <a:moveTo>
                      <a:pt x="0" y="1"/>
                    </a:moveTo>
                    <a:lnTo>
                      <a:pt x="1103" y="1639"/>
                    </a:lnTo>
                    <a:lnTo>
                      <a:pt x="2583" y="1639"/>
                    </a:lnTo>
                    <a:lnTo>
                      <a:pt x="148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" name="Google Shape;608;p14"/>
              <p:cNvSpPr/>
              <p:nvPr/>
            </p:nvSpPr>
            <p:spPr>
              <a:xfrm>
                <a:off x="-13512225" y="4080275"/>
                <a:ext cx="123675" cy="103200"/>
              </a:xfrm>
              <a:custGeom>
                <a:avLst/>
                <a:gdLst/>
                <a:ahLst/>
                <a:cxnLst/>
                <a:rect l="l" t="t" r="r" b="b"/>
                <a:pathLst>
                  <a:path w="4947" h="4128" extrusionOk="0">
                    <a:moveTo>
                      <a:pt x="2489" y="1260"/>
                    </a:moveTo>
                    <a:cubicBezTo>
                      <a:pt x="2962" y="1260"/>
                      <a:pt x="3371" y="1607"/>
                      <a:pt x="3371" y="2080"/>
                    </a:cubicBezTo>
                    <a:cubicBezTo>
                      <a:pt x="3371" y="2552"/>
                      <a:pt x="2962" y="2899"/>
                      <a:pt x="2489" y="2899"/>
                    </a:cubicBezTo>
                    <a:cubicBezTo>
                      <a:pt x="2017" y="2899"/>
                      <a:pt x="1670" y="2552"/>
                      <a:pt x="1670" y="2080"/>
                    </a:cubicBezTo>
                    <a:cubicBezTo>
                      <a:pt x="1670" y="1607"/>
                      <a:pt x="2017" y="1260"/>
                      <a:pt x="2489" y="1260"/>
                    </a:cubicBezTo>
                    <a:close/>
                    <a:moveTo>
                      <a:pt x="1261" y="0"/>
                    </a:moveTo>
                    <a:cubicBezTo>
                      <a:pt x="599" y="0"/>
                      <a:pt x="0" y="536"/>
                      <a:pt x="0" y="1260"/>
                    </a:cubicBezTo>
                    <a:lnTo>
                      <a:pt x="0" y="4127"/>
                    </a:lnTo>
                    <a:lnTo>
                      <a:pt x="3560" y="4127"/>
                    </a:lnTo>
                    <a:lnTo>
                      <a:pt x="4947" y="2080"/>
                    </a:lnTo>
                    <a:lnTo>
                      <a:pt x="356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09" name="Google Shape;609;p14"/>
            <p:cNvGrpSpPr/>
            <p:nvPr/>
          </p:nvGrpSpPr>
          <p:grpSpPr>
            <a:xfrm>
              <a:off x="125276" y="3001692"/>
              <a:ext cx="266639" cy="228787"/>
              <a:chOff x="-3037625" y="3254850"/>
              <a:chExt cx="299325" cy="256775"/>
            </a:xfrm>
          </p:grpSpPr>
          <p:sp>
            <p:nvSpPr>
              <p:cNvPr id="610" name="Google Shape;610;p14"/>
              <p:cNvSpPr/>
              <p:nvPr/>
            </p:nvSpPr>
            <p:spPr>
              <a:xfrm>
                <a:off x="-3037625" y="3460400"/>
                <a:ext cx="152825" cy="51225"/>
              </a:xfrm>
              <a:custGeom>
                <a:avLst/>
                <a:gdLst/>
                <a:ahLst/>
                <a:cxnLst/>
                <a:rect l="l" t="t" r="r" b="b"/>
                <a:pathLst>
                  <a:path w="6113" h="2049" extrusionOk="0">
                    <a:moveTo>
                      <a:pt x="1356" y="1"/>
                    </a:moveTo>
                    <a:cubicBezTo>
                      <a:pt x="1" y="1"/>
                      <a:pt x="1" y="2049"/>
                      <a:pt x="1356" y="2049"/>
                    </a:cubicBezTo>
                    <a:lnTo>
                      <a:pt x="4758" y="2049"/>
                    </a:lnTo>
                    <a:cubicBezTo>
                      <a:pt x="6113" y="2049"/>
                      <a:pt x="6113" y="1"/>
                      <a:pt x="475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" name="Google Shape;611;p14"/>
              <p:cNvSpPr/>
              <p:nvPr/>
            </p:nvSpPr>
            <p:spPr>
              <a:xfrm>
                <a:off x="-2884825" y="3460400"/>
                <a:ext cx="146525" cy="51225"/>
              </a:xfrm>
              <a:custGeom>
                <a:avLst/>
                <a:gdLst/>
                <a:ahLst/>
                <a:cxnLst/>
                <a:rect l="l" t="t" r="r" b="b"/>
                <a:pathLst>
                  <a:path w="5861" h="2049" extrusionOk="0">
                    <a:moveTo>
                      <a:pt x="1" y="1"/>
                    </a:moveTo>
                    <a:cubicBezTo>
                      <a:pt x="473" y="631"/>
                      <a:pt x="473" y="1419"/>
                      <a:pt x="1" y="2049"/>
                    </a:cubicBezTo>
                    <a:lnTo>
                      <a:pt x="4853" y="2049"/>
                    </a:lnTo>
                    <a:cubicBezTo>
                      <a:pt x="5388" y="2049"/>
                      <a:pt x="5861" y="1576"/>
                      <a:pt x="5861" y="1041"/>
                    </a:cubicBezTo>
                    <a:cubicBezTo>
                      <a:pt x="5861" y="442"/>
                      <a:pt x="5451" y="1"/>
                      <a:pt x="485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" name="Google Shape;612;p14"/>
              <p:cNvSpPr/>
              <p:nvPr/>
            </p:nvSpPr>
            <p:spPr>
              <a:xfrm>
                <a:off x="-2909225" y="3313125"/>
                <a:ext cx="59875" cy="72475"/>
              </a:xfrm>
              <a:custGeom>
                <a:avLst/>
                <a:gdLst/>
                <a:ahLst/>
                <a:cxnLst/>
                <a:rect l="l" t="t" r="r" b="b"/>
                <a:pathLst>
                  <a:path w="2395" h="2899" extrusionOk="0">
                    <a:moveTo>
                      <a:pt x="0" y="1"/>
                    </a:moveTo>
                    <a:lnTo>
                      <a:pt x="0" y="2899"/>
                    </a:lnTo>
                    <a:lnTo>
                      <a:pt x="2395" y="145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" name="Google Shape;613;p14"/>
              <p:cNvSpPr/>
              <p:nvPr/>
            </p:nvSpPr>
            <p:spPr>
              <a:xfrm>
                <a:off x="-3029750" y="3254850"/>
                <a:ext cx="291450" cy="188250"/>
              </a:xfrm>
              <a:custGeom>
                <a:avLst/>
                <a:gdLst/>
                <a:ahLst/>
                <a:cxnLst/>
                <a:rect l="l" t="t" r="r" b="b"/>
                <a:pathLst>
                  <a:path w="11658" h="7530" extrusionOk="0">
                    <a:moveTo>
                      <a:pt x="4414" y="1387"/>
                    </a:moveTo>
                    <a:cubicBezTo>
                      <a:pt x="4476" y="1387"/>
                      <a:pt x="4541" y="1407"/>
                      <a:pt x="4601" y="1449"/>
                    </a:cubicBezTo>
                    <a:lnTo>
                      <a:pt x="8035" y="3497"/>
                    </a:lnTo>
                    <a:cubicBezTo>
                      <a:pt x="8287" y="3623"/>
                      <a:pt x="8287" y="3938"/>
                      <a:pt x="8035" y="4064"/>
                    </a:cubicBezTo>
                    <a:lnTo>
                      <a:pt x="4601" y="6112"/>
                    </a:lnTo>
                    <a:cubicBezTo>
                      <a:pt x="4552" y="6140"/>
                      <a:pt x="4500" y="6153"/>
                      <a:pt x="4448" y="6153"/>
                    </a:cubicBezTo>
                    <a:cubicBezTo>
                      <a:pt x="4268" y="6153"/>
                      <a:pt x="4097" y="6000"/>
                      <a:pt x="4097" y="5829"/>
                    </a:cubicBezTo>
                    <a:lnTo>
                      <a:pt x="4097" y="1733"/>
                    </a:lnTo>
                    <a:cubicBezTo>
                      <a:pt x="4097" y="1527"/>
                      <a:pt x="4247" y="1387"/>
                      <a:pt x="4414" y="1387"/>
                    </a:cubicBezTo>
                    <a:close/>
                    <a:moveTo>
                      <a:pt x="1041" y="0"/>
                    </a:moveTo>
                    <a:cubicBezTo>
                      <a:pt x="473" y="0"/>
                      <a:pt x="1" y="473"/>
                      <a:pt x="1" y="1040"/>
                    </a:cubicBezTo>
                    <a:lnTo>
                      <a:pt x="1" y="6490"/>
                    </a:lnTo>
                    <a:cubicBezTo>
                      <a:pt x="1" y="7057"/>
                      <a:pt x="473" y="7530"/>
                      <a:pt x="1041" y="7530"/>
                    </a:cubicBezTo>
                    <a:lnTo>
                      <a:pt x="10650" y="7530"/>
                    </a:lnTo>
                    <a:cubicBezTo>
                      <a:pt x="11185" y="7530"/>
                      <a:pt x="11658" y="7057"/>
                      <a:pt x="11658" y="6490"/>
                    </a:cubicBezTo>
                    <a:lnTo>
                      <a:pt x="11658" y="1040"/>
                    </a:lnTo>
                    <a:cubicBezTo>
                      <a:pt x="11658" y="473"/>
                      <a:pt x="11248" y="0"/>
                      <a:pt x="1065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14" name="Google Shape;614;p14"/>
            <p:cNvGrpSpPr/>
            <p:nvPr/>
          </p:nvGrpSpPr>
          <p:grpSpPr>
            <a:xfrm>
              <a:off x="120575" y="1469909"/>
              <a:ext cx="276059" cy="343008"/>
              <a:chOff x="-2310650" y="3525775"/>
              <a:chExt cx="292250" cy="363125"/>
            </a:xfrm>
          </p:grpSpPr>
          <p:sp>
            <p:nvSpPr>
              <p:cNvPr id="615" name="Google Shape;615;p14"/>
              <p:cNvSpPr/>
              <p:nvPr/>
            </p:nvSpPr>
            <p:spPr>
              <a:xfrm>
                <a:off x="-2053075" y="3648650"/>
                <a:ext cx="34675" cy="233950"/>
              </a:xfrm>
              <a:custGeom>
                <a:avLst/>
                <a:gdLst/>
                <a:ahLst/>
                <a:cxnLst/>
                <a:rect l="l" t="t" r="r" b="b"/>
                <a:pathLst>
                  <a:path w="1387" h="9358" extrusionOk="0">
                    <a:moveTo>
                      <a:pt x="0" y="1"/>
                    </a:moveTo>
                    <a:lnTo>
                      <a:pt x="0" y="8286"/>
                    </a:lnTo>
                    <a:cubicBezTo>
                      <a:pt x="0" y="8664"/>
                      <a:pt x="158" y="9011"/>
                      <a:pt x="441" y="9263"/>
                    </a:cubicBezTo>
                    <a:cubicBezTo>
                      <a:pt x="504" y="9326"/>
                      <a:pt x="591" y="9358"/>
                      <a:pt x="677" y="9358"/>
                    </a:cubicBezTo>
                    <a:cubicBezTo>
                      <a:pt x="764" y="9358"/>
                      <a:pt x="851" y="9326"/>
                      <a:pt x="914" y="9263"/>
                    </a:cubicBezTo>
                    <a:cubicBezTo>
                      <a:pt x="1197" y="9011"/>
                      <a:pt x="1355" y="8664"/>
                      <a:pt x="1355" y="8286"/>
                    </a:cubicBezTo>
                    <a:lnTo>
                      <a:pt x="1355" y="347"/>
                    </a:lnTo>
                    <a:lnTo>
                      <a:pt x="1386" y="347"/>
                    </a:lnTo>
                    <a:cubicBezTo>
                      <a:pt x="1386" y="158"/>
                      <a:pt x="1229" y="1"/>
                      <a:pt x="104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" name="Google Shape;616;p14"/>
              <p:cNvSpPr/>
              <p:nvPr/>
            </p:nvSpPr>
            <p:spPr>
              <a:xfrm>
                <a:off x="-2259450" y="3751825"/>
                <a:ext cx="51225" cy="51225"/>
              </a:xfrm>
              <a:custGeom>
                <a:avLst/>
                <a:gdLst/>
                <a:ahLst/>
                <a:cxnLst/>
                <a:rect l="l" t="t" r="r" b="b"/>
                <a:pathLst>
                  <a:path w="2049" h="2049" extrusionOk="0">
                    <a:moveTo>
                      <a:pt x="1" y="1"/>
                    </a:moveTo>
                    <a:lnTo>
                      <a:pt x="1" y="2049"/>
                    </a:lnTo>
                    <a:lnTo>
                      <a:pt x="2049" y="2049"/>
                    </a:lnTo>
                    <a:lnTo>
                      <a:pt x="204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" name="Google Shape;617;p14"/>
              <p:cNvSpPr/>
              <p:nvPr/>
            </p:nvSpPr>
            <p:spPr>
              <a:xfrm>
                <a:off x="-2259450" y="3649450"/>
                <a:ext cx="137075" cy="51200"/>
              </a:xfrm>
              <a:custGeom>
                <a:avLst/>
                <a:gdLst/>
                <a:ahLst/>
                <a:cxnLst/>
                <a:rect l="l" t="t" r="r" b="b"/>
                <a:pathLst>
                  <a:path w="5483" h="2048" extrusionOk="0">
                    <a:moveTo>
                      <a:pt x="1" y="0"/>
                    </a:moveTo>
                    <a:lnTo>
                      <a:pt x="1" y="2048"/>
                    </a:lnTo>
                    <a:lnTo>
                      <a:pt x="5483" y="2048"/>
                    </a:lnTo>
                    <a:lnTo>
                      <a:pt x="548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" name="Google Shape;618;p14"/>
              <p:cNvSpPr/>
              <p:nvPr/>
            </p:nvSpPr>
            <p:spPr>
              <a:xfrm>
                <a:off x="-2310650" y="3525775"/>
                <a:ext cx="252075" cy="363125"/>
              </a:xfrm>
              <a:custGeom>
                <a:avLst/>
                <a:gdLst/>
                <a:ahLst/>
                <a:cxnLst/>
                <a:rect l="l" t="t" r="r" b="b"/>
                <a:pathLst>
                  <a:path w="10083" h="14525" extrusionOk="0">
                    <a:moveTo>
                      <a:pt x="7814" y="4222"/>
                    </a:moveTo>
                    <a:cubicBezTo>
                      <a:pt x="8035" y="4222"/>
                      <a:pt x="8192" y="4380"/>
                      <a:pt x="8192" y="4569"/>
                    </a:cubicBezTo>
                    <a:lnTo>
                      <a:pt x="8192" y="7310"/>
                    </a:lnTo>
                    <a:cubicBezTo>
                      <a:pt x="8192" y="7530"/>
                      <a:pt x="8035" y="7657"/>
                      <a:pt x="7814" y="7657"/>
                    </a:cubicBezTo>
                    <a:lnTo>
                      <a:pt x="1671" y="7657"/>
                    </a:lnTo>
                    <a:cubicBezTo>
                      <a:pt x="1482" y="7657"/>
                      <a:pt x="1324" y="7530"/>
                      <a:pt x="1324" y="7310"/>
                    </a:cubicBezTo>
                    <a:lnTo>
                      <a:pt x="1324" y="4569"/>
                    </a:lnTo>
                    <a:cubicBezTo>
                      <a:pt x="1324" y="4380"/>
                      <a:pt x="1482" y="4222"/>
                      <a:pt x="1671" y="4222"/>
                    </a:cubicBezTo>
                    <a:close/>
                    <a:moveTo>
                      <a:pt x="7904" y="8380"/>
                    </a:moveTo>
                    <a:cubicBezTo>
                      <a:pt x="8287" y="8380"/>
                      <a:pt x="8278" y="9043"/>
                      <a:pt x="7877" y="9043"/>
                    </a:cubicBezTo>
                    <a:lnTo>
                      <a:pt x="5829" y="9043"/>
                    </a:lnTo>
                    <a:cubicBezTo>
                      <a:pt x="5388" y="9043"/>
                      <a:pt x="5357" y="8381"/>
                      <a:pt x="5829" y="8381"/>
                    </a:cubicBezTo>
                    <a:lnTo>
                      <a:pt x="7877" y="8381"/>
                    </a:lnTo>
                    <a:cubicBezTo>
                      <a:pt x="7886" y="8380"/>
                      <a:pt x="7895" y="8380"/>
                      <a:pt x="7904" y="8380"/>
                    </a:cubicBezTo>
                    <a:close/>
                    <a:moveTo>
                      <a:pt x="7904" y="9766"/>
                    </a:moveTo>
                    <a:cubicBezTo>
                      <a:pt x="8287" y="9766"/>
                      <a:pt x="8278" y="10429"/>
                      <a:pt x="7877" y="10429"/>
                    </a:cubicBezTo>
                    <a:lnTo>
                      <a:pt x="5829" y="10429"/>
                    </a:lnTo>
                    <a:cubicBezTo>
                      <a:pt x="5388" y="10429"/>
                      <a:pt x="5357" y="9767"/>
                      <a:pt x="5829" y="9767"/>
                    </a:cubicBezTo>
                    <a:lnTo>
                      <a:pt x="7877" y="9767"/>
                    </a:lnTo>
                    <a:cubicBezTo>
                      <a:pt x="7886" y="9767"/>
                      <a:pt x="7895" y="9766"/>
                      <a:pt x="7904" y="9766"/>
                    </a:cubicBezTo>
                    <a:close/>
                    <a:moveTo>
                      <a:pt x="7877" y="11091"/>
                    </a:moveTo>
                    <a:cubicBezTo>
                      <a:pt x="8287" y="11091"/>
                      <a:pt x="8287" y="11784"/>
                      <a:pt x="7877" y="11784"/>
                    </a:cubicBezTo>
                    <a:lnTo>
                      <a:pt x="5829" y="11784"/>
                    </a:lnTo>
                    <a:cubicBezTo>
                      <a:pt x="5388" y="11784"/>
                      <a:pt x="5357" y="11091"/>
                      <a:pt x="5829" y="11091"/>
                    </a:cubicBezTo>
                    <a:close/>
                    <a:moveTo>
                      <a:pt x="4475" y="8350"/>
                    </a:moveTo>
                    <a:cubicBezTo>
                      <a:pt x="4664" y="8350"/>
                      <a:pt x="4821" y="8507"/>
                      <a:pt x="4821" y="8696"/>
                    </a:cubicBezTo>
                    <a:lnTo>
                      <a:pt x="4821" y="11469"/>
                    </a:lnTo>
                    <a:cubicBezTo>
                      <a:pt x="4821" y="11658"/>
                      <a:pt x="4664" y="11815"/>
                      <a:pt x="4475" y="11815"/>
                    </a:cubicBezTo>
                    <a:lnTo>
                      <a:pt x="1734" y="11815"/>
                    </a:lnTo>
                    <a:cubicBezTo>
                      <a:pt x="1513" y="11815"/>
                      <a:pt x="1356" y="11658"/>
                      <a:pt x="1356" y="11469"/>
                    </a:cubicBezTo>
                    <a:lnTo>
                      <a:pt x="1356" y="8696"/>
                    </a:lnTo>
                    <a:cubicBezTo>
                      <a:pt x="1356" y="8507"/>
                      <a:pt x="1513" y="8350"/>
                      <a:pt x="1734" y="8350"/>
                    </a:cubicBezTo>
                    <a:close/>
                    <a:moveTo>
                      <a:pt x="7877" y="12508"/>
                    </a:moveTo>
                    <a:cubicBezTo>
                      <a:pt x="8287" y="12508"/>
                      <a:pt x="8287" y="13170"/>
                      <a:pt x="7877" y="13170"/>
                    </a:cubicBezTo>
                    <a:lnTo>
                      <a:pt x="1734" y="13170"/>
                    </a:lnTo>
                    <a:cubicBezTo>
                      <a:pt x="1293" y="13170"/>
                      <a:pt x="1261" y="12508"/>
                      <a:pt x="1734" y="12508"/>
                    </a:cubicBezTo>
                    <a:close/>
                    <a:moveTo>
                      <a:pt x="348" y="2868"/>
                    </a:moveTo>
                    <a:cubicBezTo>
                      <a:pt x="158" y="2868"/>
                      <a:pt x="1" y="3025"/>
                      <a:pt x="1" y="3214"/>
                    </a:cubicBezTo>
                    <a:lnTo>
                      <a:pt x="1" y="12823"/>
                    </a:lnTo>
                    <a:cubicBezTo>
                      <a:pt x="1" y="13768"/>
                      <a:pt x="726" y="14525"/>
                      <a:pt x="1702" y="14525"/>
                    </a:cubicBezTo>
                    <a:lnTo>
                      <a:pt x="10083" y="14525"/>
                    </a:lnTo>
                    <a:cubicBezTo>
                      <a:pt x="9767" y="14178"/>
                      <a:pt x="9515" y="13705"/>
                      <a:pt x="9515" y="13138"/>
                    </a:cubicBezTo>
                    <a:cubicBezTo>
                      <a:pt x="9547" y="1"/>
                      <a:pt x="9547" y="6333"/>
                      <a:pt x="9547" y="3214"/>
                    </a:cubicBezTo>
                    <a:cubicBezTo>
                      <a:pt x="9547" y="3025"/>
                      <a:pt x="9389" y="2868"/>
                      <a:pt x="9200" y="286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19" name="Google Shape;619;p14"/>
            <p:cNvSpPr/>
            <p:nvPr/>
          </p:nvSpPr>
          <p:spPr>
            <a:xfrm rot="-5400000">
              <a:off x="7874100" y="153015"/>
              <a:ext cx="183662" cy="160601"/>
            </a:xfrm>
            <a:custGeom>
              <a:avLst/>
              <a:gdLst/>
              <a:ahLst/>
              <a:cxnLst/>
              <a:rect l="l" t="t" r="r" b="b"/>
              <a:pathLst>
                <a:path w="20155" h="19274" extrusionOk="0">
                  <a:moveTo>
                    <a:pt x="12103" y="1130"/>
                  </a:moveTo>
                  <a:cubicBezTo>
                    <a:pt x="13694" y="1130"/>
                    <a:pt x="15284" y="1735"/>
                    <a:pt x="16496" y="2945"/>
                  </a:cubicBezTo>
                  <a:cubicBezTo>
                    <a:pt x="18917" y="5366"/>
                    <a:pt x="18917" y="9305"/>
                    <a:pt x="16496" y="11729"/>
                  </a:cubicBezTo>
                  <a:cubicBezTo>
                    <a:pt x="15286" y="12940"/>
                    <a:pt x="13695" y="13545"/>
                    <a:pt x="12104" y="13545"/>
                  </a:cubicBezTo>
                  <a:cubicBezTo>
                    <a:pt x="10514" y="13545"/>
                    <a:pt x="8923" y="12940"/>
                    <a:pt x="7712" y="11729"/>
                  </a:cubicBezTo>
                  <a:cubicBezTo>
                    <a:pt x="5288" y="9305"/>
                    <a:pt x="5288" y="5369"/>
                    <a:pt x="7712" y="2945"/>
                  </a:cubicBezTo>
                  <a:cubicBezTo>
                    <a:pt x="8923" y="1735"/>
                    <a:pt x="10513" y="1130"/>
                    <a:pt x="12103" y="1130"/>
                  </a:cubicBezTo>
                  <a:close/>
                  <a:moveTo>
                    <a:pt x="4918" y="13726"/>
                  </a:moveTo>
                  <a:lnTo>
                    <a:pt x="5716" y="14524"/>
                  </a:lnTo>
                  <a:lnTo>
                    <a:pt x="4918" y="15322"/>
                  </a:lnTo>
                  <a:lnTo>
                    <a:pt x="4120" y="14524"/>
                  </a:lnTo>
                  <a:lnTo>
                    <a:pt x="4918" y="13726"/>
                  </a:lnTo>
                  <a:close/>
                  <a:moveTo>
                    <a:pt x="12106" y="1"/>
                  </a:moveTo>
                  <a:cubicBezTo>
                    <a:pt x="10226" y="1"/>
                    <a:pt x="8345" y="717"/>
                    <a:pt x="6914" y="2147"/>
                  </a:cubicBezTo>
                  <a:cubicBezTo>
                    <a:pt x="4725" y="4333"/>
                    <a:pt x="4240" y="7516"/>
                    <a:pt x="5315" y="10133"/>
                  </a:cubicBezTo>
                  <a:lnTo>
                    <a:pt x="4518" y="10931"/>
                  </a:lnTo>
                  <a:cubicBezTo>
                    <a:pt x="4009" y="11434"/>
                    <a:pt x="3876" y="12208"/>
                    <a:pt x="4192" y="12852"/>
                  </a:cubicBezTo>
                  <a:lnTo>
                    <a:pt x="663" y="16382"/>
                  </a:lnTo>
                  <a:cubicBezTo>
                    <a:pt x="1" y="17044"/>
                    <a:pt x="1" y="18116"/>
                    <a:pt x="663" y="18778"/>
                  </a:cubicBezTo>
                  <a:cubicBezTo>
                    <a:pt x="994" y="19108"/>
                    <a:pt x="1428" y="19273"/>
                    <a:pt x="1862" y="19273"/>
                  </a:cubicBezTo>
                  <a:cubicBezTo>
                    <a:pt x="2295" y="19273"/>
                    <a:pt x="2729" y="19108"/>
                    <a:pt x="3060" y="18778"/>
                  </a:cubicBezTo>
                  <a:lnTo>
                    <a:pt x="6586" y="15249"/>
                  </a:lnTo>
                  <a:cubicBezTo>
                    <a:pt x="6820" y="15363"/>
                    <a:pt x="7071" y="15418"/>
                    <a:pt x="7320" y="15418"/>
                  </a:cubicBezTo>
                  <a:cubicBezTo>
                    <a:pt x="7757" y="15418"/>
                    <a:pt x="8188" y="15247"/>
                    <a:pt x="8510" y="14921"/>
                  </a:cubicBezTo>
                  <a:lnTo>
                    <a:pt x="9308" y="14126"/>
                  </a:lnTo>
                  <a:cubicBezTo>
                    <a:pt x="10192" y="14489"/>
                    <a:pt x="11145" y="14675"/>
                    <a:pt x="12104" y="14675"/>
                  </a:cubicBezTo>
                  <a:cubicBezTo>
                    <a:pt x="13962" y="14675"/>
                    <a:pt x="15843" y="13979"/>
                    <a:pt x="17294" y="12527"/>
                  </a:cubicBezTo>
                  <a:cubicBezTo>
                    <a:pt x="20155" y="9666"/>
                    <a:pt x="20155" y="5008"/>
                    <a:pt x="17294" y="2147"/>
                  </a:cubicBezTo>
                  <a:cubicBezTo>
                    <a:pt x="15864" y="716"/>
                    <a:pt x="13985" y="1"/>
                    <a:pt x="1210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grpSp>
          <p:nvGrpSpPr>
            <p:cNvPr id="620" name="Google Shape;620;p14"/>
            <p:cNvGrpSpPr/>
            <p:nvPr/>
          </p:nvGrpSpPr>
          <p:grpSpPr>
            <a:xfrm>
              <a:off x="491193" y="148561"/>
              <a:ext cx="247352" cy="188727"/>
              <a:chOff x="1433349" y="2152174"/>
              <a:chExt cx="1316400" cy="1004400"/>
            </a:xfrm>
          </p:grpSpPr>
          <p:sp>
            <p:nvSpPr>
              <p:cNvPr id="621" name="Google Shape;621;p14"/>
              <p:cNvSpPr/>
              <p:nvPr/>
            </p:nvSpPr>
            <p:spPr>
              <a:xfrm rot="5400000">
                <a:off x="1844638" y="2440788"/>
                <a:ext cx="493800" cy="427200"/>
              </a:xfrm>
              <a:prstGeom prst="triangle">
                <a:avLst>
                  <a:gd name="adj" fmla="val 50000"/>
                </a:avLst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" name="Google Shape;622;p14"/>
              <p:cNvSpPr/>
              <p:nvPr/>
            </p:nvSpPr>
            <p:spPr>
              <a:xfrm>
                <a:off x="1433349" y="2152174"/>
                <a:ext cx="1316400" cy="1004400"/>
              </a:xfrm>
              <a:prstGeom prst="roundRect">
                <a:avLst>
                  <a:gd name="adj" fmla="val 16667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" name="Google Shape;623;p14"/>
              <p:cNvSpPr/>
              <p:nvPr/>
            </p:nvSpPr>
            <p:spPr>
              <a:xfrm rot="5400000">
                <a:off x="1974667" y="2501073"/>
                <a:ext cx="354368" cy="306636"/>
              </a:xfrm>
              <a:prstGeom prst="triangle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24" name="Google Shape;624;p14"/>
          <p:cNvGrpSpPr/>
          <p:nvPr/>
        </p:nvGrpSpPr>
        <p:grpSpPr>
          <a:xfrm>
            <a:off x="557932" y="201447"/>
            <a:ext cx="125282" cy="89173"/>
            <a:chOff x="1152000" y="3898200"/>
            <a:chExt cx="766254" cy="545400"/>
          </a:xfrm>
        </p:grpSpPr>
        <p:sp>
          <p:nvSpPr>
            <p:cNvPr id="625" name="Google Shape;625;p14"/>
            <p:cNvSpPr/>
            <p:nvPr/>
          </p:nvSpPr>
          <p:spPr>
            <a:xfrm>
              <a:off x="1152000" y="3898200"/>
              <a:ext cx="635400" cy="5454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14"/>
            <p:cNvSpPr/>
            <p:nvPr/>
          </p:nvSpPr>
          <p:spPr>
            <a:xfrm rot="-5400000">
              <a:off x="1590804" y="4066040"/>
              <a:ext cx="445200" cy="209700"/>
            </a:xfrm>
            <a:prstGeom prst="triangle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440">
          <p15:clr>
            <a:srgbClr val="FA7B17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1_2"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15"/>
          <p:cNvSpPr txBox="1">
            <a:spLocks noGrp="1"/>
          </p:cNvSpPr>
          <p:nvPr>
            <p:ph type="title"/>
          </p:nvPr>
        </p:nvSpPr>
        <p:spPr>
          <a:xfrm>
            <a:off x="720000" y="536400"/>
            <a:ext cx="7717500" cy="45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9" name="Google Shape;629;p15"/>
          <p:cNvSpPr txBox="1">
            <a:spLocks noGrp="1"/>
          </p:cNvSpPr>
          <p:nvPr>
            <p:ph type="title" idx="2"/>
          </p:nvPr>
        </p:nvSpPr>
        <p:spPr>
          <a:xfrm>
            <a:off x="3894827" y="3356950"/>
            <a:ext cx="1802700" cy="4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630" name="Google Shape;630;p15"/>
          <p:cNvSpPr txBox="1">
            <a:spLocks noGrp="1"/>
          </p:cNvSpPr>
          <p:nvPr>
            <p:ph type="subTitle" idx="1"/>
          </p:nvPr>
        </p:nvSpPr>
        <p:spPr>
          <a:xfrm>
            <a:off x="3895013" y="3759150"/>
            <a:ext cx="1794900" cy="57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swald"/>
              <a:buNone/>
              <a:defRPr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631" name="Google Shape;631;p15"/>
          <p:cNvSpPr txBox="1">
            <a:spLocks noGrp="1"/>
          </p:cNvSpPr>
          <p:nvPr>
            <p:ph type="title" idx="3"/>
          </p:nvPr>
        </p:nvSpPr>
        <p:spPr>
          <a:xfrm>
            <a:off x="1160801" y="3356950"/>
            <a:ext cx="1802700" cy="4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632" name="Google Shape;632;p15"/>
          <p:cNvSpPr txBox="1">
            <a:spLocks noGrp="1"/>
          </p:cNvSpPr>
          <p:nvPr>
            <p:ph type="subTitle" idx="4"/>
          </p:nvPr>
        </p:nvSpPr>
        <p:spPr>
          <a:xfrm>
            <a:off x="1161663" y="3759150"/>
            <a:ext cx="1802700" cy="57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swald"/>
              <a:buNone/>
              <a:defRPr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633" name="Google Shape;633;p15"/>
          <p:cNvSpPr txBox="1">
            <a:spLocks noGrp="1"/>
          </p:cNvSpPr>
          <p:nvPr>
            <p:ph type="title" idx="5"/>
          </p:nvPr>
        </p:nvSpPr>
        <p:spPr>
          <a:xfrm>
            <a:off x="6628077" y="3356950"/>
            <a:ext cx="1802700" cy="4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634" name="Google Shape;634;p15"/>
          <p:cNvSpPr txBox="1">
            <a:spLocks noGrp="1"/>
          </p:cNvSpPr>
          <p:nvPr>
            <p:ph type="subTitle" idx="6"/>
          </p:nvPr>
        </p:nvSpPr>
        <p:spPr>
          <a:xfrm>
            <a:off x="6628263" y="3759150"/>
            <a:ext cx="1794900" cy="57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swald"/>
              <a:buNone/>
              <a:defRPr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grpSp>
        <p:nvGrpSpPr>
          <p:cNvPr id="635" name="Google Shape;635;p15"/>
          <p:cNvGrpSpPr/>
          <p:nvPr/>
        </p:nvGrpSpPr>
        <p:grpSpPr>
          <a:xfrm>
            <a:off x="0" y="-43100"/>
            <a:ext cx="9144000" cy="5205000"/>
            <a:chOff x="0" y="-43100"/>
            <a:chExt cx="9144000" cy="5205000"/>
          </a:xfrm>
        </p:grpSpPr>
        <p:sp>
          <p:nvSpPr>
            <p:cNvPr id="636" name="Google Shape;636;p15"/>
            <p:cNvSpPr/>
            <p:nvPr/>
          </p:nvSpPr>
          <p:spPr>
            <a:xfrm>
              <a:off x="0" y="-42550"/>
              <a:ext cx="9144000" cy="551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15"/>
            <p:cNvSpPr/>
            <p:nvPr/>
          </p:nvSpPr>
          <p:spPr>
            <a:xfrm>
              <a:off x="0" y="-43100"/>
              <a:ext cx="517200" cy="5205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38" name="Google Shape;638;p15"/>
            <p:cNvGrpSpPr/>
            <p:nvPr/>
          </p:nvGrpSpPr>
          <p:grpSpPr>
            <a:xfrm>
              <a:off x="2541307" y="86840"/>
              <a:ext cx="5686411" cy="292990"/>
              <a:chOff x="2039075" y="127544"/>
              <a:chExt cx="4783320" cy="310206"/>
            </a:xfrm>
          </p:grpSpPr>
          <p:sp>
            <p:nvSpPr>
              <p:cNvPr id="639" name="Google Shape;639;p15"/>
              <p:cNvSpPr/>
              <p:nvPr/>
            </p:nvSpPr>
            <p:spPr>
              <a:xfrm>
                <a:off x="2039075" y="127550"/>
                <a:ext cx="4783200" cy="3102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0" name="Google Shape;640;p15"/>
              <p:cNvSpPr/>
              <p:nvPr/>
            </p:nvSpPr>
            <p:spPr>
              <a:xfrm>
                <a:off x="6440795" y="127544"/>
                <a:ext cx="381600" cy="310200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rgbClr val="F3F3F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41" name="Google Shape;641;p15"/>
            <p:cNvSpPr txBox="1"/>
            <p:nvPr/>
          </p:nvSpPr>
          <p:spPr>
            <a:xfrm>
              <a:off x="864875" y="142875"/>
              <a:ext cx="1599600" cy="20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200">
                  <a:latin typeface="Oswald"/>
                  <a:ea typeface="Oswald"/>
                  <a:cs typeface="Oswald"/>
                  <a:sym typeface="Oswald"/>
                </a:rPr>
                <a:t>Video Channel Presentation</a:t>
              </a:r>
              <a:endParaRPr sz="1200">
                <a:latin typeface="Oswald"/>
                <a:ea typeface="Oswald"/>
                <a:cs typeface="Oswald"/>
                <a:sym typeface="Oswald"/>
              </a:endParaRPr>
            </a:p>
          </p:txBody>
        </p:sp>
        <p:grpSp>
          <p:nvGrpSpPr>
            <p:cNvPr id="642" name="Google Shape;642;p15"/>
            <p:cNvGrpSpPr/>
            <p:nvPr/>
          </p:nvGrpSpPr>
          <p:grpSpPr>
            <a:xfrm>
              <a:off x="164775" y="142875"/>
              <a:ext cx="200100" cy="180875"/>
              <a:chOff x="164775" y="142875"/>
              <a:chExt cx="200100" cy="180875"/>
            </a:xfrm>
          </p:grpSpPr>
          <p:sp>
            <p:nvSpPr>
              <p:cNvPr id="643" name="Google Shape;643;p15"/>
              <p:cNvSpPr/>
              <p:nvPr/>
            </p:nvSpPr>
            <p:spPr>
              <a:xfrm>
                <a:off x="164775" y="142875"/>
                <a:ext cx="200100" cy="38100"/>
              </a:xfrm>
              <a:prstGeom prst="roundRect">
                <a:avLst>
                  <a:gd name="adj" fmla="val 16667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4" name="Google Shape;644;p15"/>
              <p:cNvSpPr/>
              <p:nvPr/>
            </p:nvSpPr>
            <p:spPr>
              <a:xfrm>
                <a:off x="164775" y="285650"/>
                <a:ext cx="200100" cy="38100"/>
              </a:xfrm>
              <a:prstGeom prst="roundRect">
                <a:avLst>
                  <a:gd name="adj" fmla="val 16667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5" name="Google Shape;645;p15"/>
              <p:cNvSpPr/>
              <p:nvPr/>
            </p:nvSpPr>
            <p:spPr>
              <a:xfrm>
                <a:off x="164775" y="214263"/>
                <a:ext cx="200100" cy="38100"/>
              </a:xfrm>
              <a:prstGeom prst="roundRect">
                <a:avLst>
                  <a:gd name="adj" fmla="val 16667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46" name="Google Shape;646;p15"/>
            <p:cNvGrpSpPr/>
            <p:nvPr/>
          </p:nvGrpSpPr>
          <p:grpSpPr>
            <a:xfrm>
              <a:off x="136421" y="2300197"/>
              <a:ext cx="244341" cy="214216"/>
              <a:chOff x="-46042675" y="3218600"/>
              <a:chExt cx="300100" cy="263100"/>
            </a:xfrm>
          </p:grpSpPr>
          <p:sp>
            <p:nvSpPr>
              <p:cNvPr id="647" name="Google Shape;647;p15"/>
              <p:cNvSpPr/>
              <p:nvPr/>
            </p:nvSpPr>
            <p:spPr>
              <a:xfrm>
                <a:off x="-46042675" y="3302875"/>
                <a:ext cx="35475" cy="130000"/>
              </a:xfrm>
              <a:custGeom>
                <a:avLst/>
                <a:gdLst/>
                <a:ahLst/>
                <a:cxnLst/>
                <a:rect l="l" t="t" r="r" b="b"/>
                <a:pathLst>
                  <a:path w="1419" h="5200" extrusionOk="0">
                    <a:moveTo>
                      <a:pt x="1" y="1"/>
                    </a:moveTo>
                    <a:lnTo>
                      <a:pt x="1" y="5199"/>
                    </a:lnTo>
                    <a:lnTo>
                      <a:pt x="1418" y="4506"/>
                    </a:lnTo>
                    <a:lnTo>
                      <a:pt x="1418" y="726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8" name="Google Shape;648;p15"/>
              <p:cNvSpPr/>
              <p:nvPr/>
            </p:nvSpPr>
            <p:spPr>
              <a:xfrm>
                <a:off x="-45919025" y="3341475"/>
                <a:ext cx="53600" cy="52800"/>
              </a:xfrm>
              <a:custGeom>
                <a:avLst/>
                <a:gdLst/>
                <a:ahLst/>
                <a:cxnLst/>
                <a:rect l="l" t="t" r="r" b="b"/>
                <a:pathLst>
                  <a:path w="2144" h="2112" extrusionOk="0">
                    <a:moveTo>
                      <a:pt x="1072" y="1"/>
                    </a:moveTo>
                    <a:cubicBezTo>
                      <a:pt x="473" y="1"/>
                      <a:pt x="1" y="473"/>
                      <a:pt x="1" y="1072"/>
                    </a:cubicBezTo>
                    <a:cubicBezTo>
                      <a:pt x="1" y="1639"/>
                      <a:pt x="473" y="2112"/>
                      <a:pt x="1072" y="2112"/>
                    </a:cubicBezTo>
                    <a:cubicBezTo>
                      <a:pt x="1671" y="2112"/>
                      <a:pt x="2143" y="1639"/>
                      <a:pt x="2143" y="1072"/>
                    </a:cubicBezTo>
                    <a:cubicBezTo>
                      <a:pt x="2143" y="473"/>
                      <a:pt x="1639" y="1"/>
                      <a:pt x="107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9" name="Google Shape;649;p15"/>
              <p:cNvSpPr/>
              <p:nvPr/>
            </p:nvSpPr>
            <p:spPr>
              <a:xfrm>
                <a:off x="-45778025" y="3302875"/>
                <a:ext cx="35450" cy="130000"/>
              </a:xfrm>
              <a:custGeom>
                <a:avLst/>
                <a:gdLst/>
                <a:ahLst/>
                <a:cxnLst/>
                <a:rect l="l" t="t" r="r" b="b"/>
                <a:pathLst>
                  <a:path w="1418" h="5200" extrusionOk="0">
                    <a:moveTo>
                      <a:pt x="1418" y="1"/>
                    </a:moveTo>
                    <a:lnTo>
                      <a:pt x="0" y="726"/>
                    </a:lnTo>
                    <a:lnTo>
                      <a:pt x="0" y="4506"/>
                    </a:lnTo>
                    <a:lnTo>
                      <a:pt x="1418" y="5199"/>
                    </a:lnTo>
                    <a:lnTo>
                      <a:pt x="141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" name="Google Shape;650;p15"/>
              <p:cNvSpPr/>
              <p:nvPr/>
            </p:nvSpPr>
            <p:spPr>
              <a:xfrm>
                <a:off x="-46042675" y="3235950"/>
                <a:ext cx="300100" cy="245750"/>
              </a:xfrm>
              <a:custGeom>
                <a:avLst/>
                <a:gdLst/>
                <a:ahLst/>
                <a:cxnLst/>
                <a:rect l="l" t="t" r="r" b="b"/>
                <a:pathLst>
                  <a:path w="12004" h="9830" extrusionOk="0">
                    <a:moveTo>
                      <a:pt x="6018" y="2142"/>
                    </a:moveTo>
                    <a:cubicBezTo>
                      <a:pt x="7751" y="2142"/>
                      <a:pt x="9168" y="3560"/>
                      <a:pt x="9168" y="5293"/>
                    </a:cubicBezTo>
                    <a:cubicBezTo>
                      <a:pt x="9168" y="7026"/>
                      <a:pt x="7751" y="8443"/>
                      <a:pt x="6018" y="8443"/>
                    </a:cubicBezTo>
                    <a:cubicBezTo>
                      <a:pt x="4285" y="8443"/>
                      <a:pt x="2867" y="7026"/>
                      <a:pt x="2867" y="5293"/>
                    </a:cubicBezTo>
                    <a:cubicBezTo>
                      <a:pt x="2867" y="3560"/>
                      <a:pt x="4285" y="2142"/>
                      <a:pt x="6018" y="2142"/>
                    </a:cubicBezTo>
                    <a:close/>
                    <a:moveTo>
                      <a:pt x="1765" y="0"/>
                    </a:moveTo>
                    <a:cubicBezTo>
                      <a:pt x="1576" y="0"/>
                      <a:pt x="1418" y="158"/>
                      <a:pt x="1418" y="378"/>
                    </a:cubicBezTo>
                    <a:lnTo>
                      <a:pt x="1418" y="725"/>
                    </a:lnTo>
                    <a:lnTo>
                      <a:pt x="1072" y="725"/>
                    </a:lnTo>
                    <a:cubicBezTo>
                      <a:pt x="473" y="725"/>
                      <a:pt x="1" y="1197"/>
                      <a:pt x="1" y="1796"/>
                    </a:cubicBezTo>
                    <a:lnTo>
                      <a:pt x="1" y="1890"/>
                    </a:lnTo>
                    <a:lnTo>
                      <a:pt x="1922" y="2835"/>
                    </a:lnTo>
                    <a:cubicBezTo>
                      <a:pt x="2048" y="2930"/>
                      <a:pt x="2143" y="3056"/>
                      <a:pt x="2143" y="3151"/>
                    </a:cubicBezTo>
                    <a:lnTo>
                      <a:pt x="2143" y="7372"/>
                    </a:lnTo>
                    <a:cubicBezTo>
                      <a:pt x="2143" y="7498"/>
                      <a:pt x="2048" y="7624"/>
                      <a:pt x="1922" y="7687"/>
                    </a:cubicBezTo>
                    <a:lnTo>
                      <a:pt x="1" y="8632"/>
                    </a:lnTo>
                    <a:lnTo>
                      <a:pt x="1" y="8758"/>
                    </a:lnTo>
                    <a:cubicBezTo>
                      <a:pt x="1" y="9357"/>
                      <a:pt x="473" y="9830"/>
                      <a:pt x="1072" y="9830"/>
                    </a:cubicBezTo>
                    <a:lnTo>
                      <a:pt x="10964" y="9830"/>
                    </a:lnTo>
                    <a:cubicBezTo>
                      <a:pt x="11531" y="9830"/>
                      <a:pt x="12004" y="9357"/>
                      <a:pt x="12004" y="8758"/>
                    </a:cubicBezTo>
                    <a:lnTo>
                      <a:pt x="12004" y="8632"/>
                    </a:lnTo>
                    <a:lnTo>
                      <a:pt x="10082" y="7687"/>
                    </a:lnTo>
                    <a:cubicBezTo>
                      <a:pt x="9956" y="7624"/>
                      <a:pt x="9893" y="7498"/>
                      <a:pt x="9893" y="7372"/>
                    </a:cubicBezTo>
                    <a:lnTo>
                      <a:pt x="9893" y="3151"/>
                    </a:lnTo>
                    <a:cubicBezTo>
                      <a:pt x="9893" y="3056"/>
                      <a:pt x="9956" y="2930"/>
                      <a:pt x="10082" y="2835"/>
                    </a:cubicBezTo>
                    <a:lnTo>
                      <a:pt x="12004" y="1890"/>
                    </a:lnTo>
                    <a:lnTo>
                      <a:pt x="12004" y="1796"/>
                    </a:lnTo>
                    <a:cubicBezTo>
                      <a:pt x="12004" y="1197"/>
                      <a:pt x="11531" y="725"/>
                      <a:pt x="10933" y="725"/>
                    </a:cubicBezTo>
                    <a:lnTo>
                      <a:pt x="2143" y="725"/>
                    </a:lnTo>
                    <a:lnTo>
                      <a:pt x="2143" y="378"/>
                    </a:lnTo>
                    <a:cubicBezTo>
                      <a:pt x="2143" y="158"/>
                      <a:pt x="1985" y="0"/>
                      <a:pt x="176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" name="Google Shape;651;p15"/>
              <p:cNvSpPr/>
              <p:nvPr/>
            </p:nvSpPr>
            <p:spPr>
              <a:xfrm>
                <a:off x="-45952875" y="3306025"/>
                <a:ext cx="122100" cy="122125"/>
              </a:xfrm>
              <a:custGeom>
                <a:avLst/>
                <a:gdLst/>
                <a:ahLst/>
                <a:cxnLst/>
                <a:rect l="l" t="t" r="r" b="b"/>
                <a:pathLst>
                  <a:path w="4884" h="4885" extrusionOk="0">
                    <a:moveTo>
                      <a:pt x="2426" y="663"/>
                    </a:moveTo>
                    <a:cubicBezTo>
                      <a:pt x="3403" y="663"/>
                      <a:pt x="4190" y="1450"/>
                      <a:pt x="4190" y="2458"/>
                    </a:cubicBezTo>
                    <a:cubicBezTo>
                      <a:pt x="4159" y="3435"/>
                      <a:pt x="3371" y="4223"/>
                      <a:pt x="2426" y="4223"/>
                    </a:cubicBezTo>
                    <a:cubicBezTo>
                      <a:pt x="1449" y="4223"/>
                      <a:pt x="662" y="3435"/>
                      <a:pt x="662" y="2458"/>
                    </a:cubicBezTo>
                    <a:cubicBezTo>
                      <a:pt x="662" y="1450"/>
                      <a:pt x="1449" y="663"/>
                      <a:pt x="2426" y="663"/>
                    </a:cubicBezTo>
                    <a:close/>
                    <a:moveTo>
                      <a:pt x="2426" y="1"/>
                    </a:moveTo>
                    <a:cubicBezTo>
                      <a:pt x="1103" y="1"/>
                      <a:pt x="0" y="1104"/>
                      <a:pt x="0" y="2458"/>
                    </a:cubicBezTo>
                    <a:cubicBezTo>
                      <a:pt x="0" y="3782"/>
                      <a:pt x="1103" y="4884"/>
                      <a:pt x="2426" y="4884"/>
                    </a:cubicBezTo>
                    <a:cubicBezTo>
                      <a:pt x="3781" y="4884"/>
                      <a:pt x="4883" y="3782"/>
                      <a:pt x="4883" y="2458"/>
                    </a:cubicBezTo>
                    <a:cubicBezTo>
                      <a:pt x="4883" y="1104"/>
                      <a:pt x="3781" y="1"/>
                      <a:pt x="242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" name="Google Shape;652;p15"/>
              <p:cNvSpPr/>
              <p:nvPr/>
            </p:nvSpPr>
            <p:spPr>
              <a:xfrm>
                <a:off x="-45941075" y="3218600"/>
                <a:ext cx="98475" cy="17375"/>
              </a:xfrm>
              <a:custGeom>
                <a:avLst/>
                <a:gdLst/>
                <a:ahLst/>
                <a:cxnLst/>
                <a:rect l="l" t="t" r="r" b="b"/>
                <a:pathLst>
                  <a:path w="3939" h="695" extrusionOk="0">
                    <a:moveTo>
                      <a:pt x="536" y="1"/>
                    </a:moveTo>
                    <a:cubicBezTo>
                      <a:pt x="410" y="1"/>
                      <a:pt x="316" y="64"/>
                      <a:pt x="221" y="190"/>
                    </a:cubicBezTo>
                    <a:lnTo>
                      <a:pt x="1" y="694"/>
                    </a:lnTo>
                    <a:lnTo>
                      <a:pt x="3939" y="694"/>
                    </a:lnTo>
                    <a:lnTo>
                      <a:pt x="3655" y="190"/>
                    </a:lnTo>
                    <a:cubicBezTo>
                      <a:pt x="3592" y="64"/>
                      <a:pt x="3466" y="1"/>
                      <a:pt x="334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53" name="Google Shape;653;p15"/>
            <p:cNvGrpSpPr/>
            <p:nvPr/>
          </p:nvGrpSpPr>
          <p:grpSpPr>
            <a:xfrm>
              <a:off x="119564" y="809446"/>
              <a:ext cx="278059" cy="224217"/>
              <a:chOff x="-13512225" y="4080275"/>
              <a:chExt cx="353675" cy="352875"/>
            </a:xfrm>
          </p:grpSpPr>
          <p:sp>
            <p:nvSpPr>
              <p:cNvPr id="654" name="Google Shape;654;p15"/>
              <p:cNvSpPr/>
              <p:nvPr/>
            </p:nvSpPr>
            <p:spPr>
              <a:xfrm>
                <a:off x="-13512225" y="4203925"/>
                <a:ext cx="353675" cy="229225"/>
              </a:xfrm>
              <a:custGeom>
                <a:avLst/>
                <a:gdLst/>
                <a:ahLst/>
                <a:cxnLst/>
                <a:rect l="l" t="t" r="r" b="b"/>
                <a:pathLst>
                  <a:path w="14147" h="9169" extrusionOk="0">
                    <a:moveTo>
                      <a:pt x="5407" y="1717"/>
                    </a:moveTo>
                    <a:cubicBezTo>
                      <a:pt x="5482" y="1717"/>
                      <a:pt x="5561" y="1733"/>
                      <a:pt x="5640" y="1765"/>
                    </a:cubicBezTo>
                    <a:lnTo>
                      <a:pt x="9767" y="4254"/>
                    </a:lnTo>
                    <a:cubicBezTo>
                      <a:pt x="9893" y="4348"/>
                      <a:pt x="9987" y="4443"/>
                      <a:pt x="9987" y="4600"/>
                    </a:cubicBezTo>
                    <a:cubicBezTo>
                      <a:pt x="9987" y="4758"/>
                      <a:pt x="9893" y="4915"/>
                      <a:pt x="9767" y="5010"/>
                    </a:cubicBezTo>
                    <a:lnTo>
                      <a:pt x="5640" y="7499"/>
                    </a:lnTo>
                    <a:cubicBezTo>
                      <a:pt x="5577" y="7530"/>
                      <a:pt x="5506" y="7546"/>
                      <a:pt x="5431" y="7546"/>
                    </a:cubicBezTo>
                    <a:cubicBezTo>
                      <a:pt x="5356" y="7546"/>
                      <a:pt x="5277" y="7530"/>
                      <a:pt x="5199" y="7499"/>
                    </a:cubicBezTo>
                    <a:cubicBezTo>
                      <a:pt x="5104" y="7404"/>
                      <a:pt x="5010" y="7278"/>
                      <a:pt x="5010" y="7121"/>
                    </a:cubicBezTo>
                    <a:lnTo>
                      <a:pt x="5010" y="2143"/>
                    </a:lnTo>
                    <a:cubicBezTo>
                      <a:pt x="5010" y="1985"/>
                      <a:pt x="5104" y="1859"/>
                      <a:pt x="5199" y="1765"/>
                    </a:cubicBezTo>
                    <a:cubicBezTo>
                      <a:pt x="5262" y="1733"/>
                      <a:pt x="5333" y="1717"/>
                      <a:pt x="5407" y="1717"/>
                    </a:cubicBezTo>
                    <a:close/>
                    <a:moveTo>
                      <a:pt x="63" y="0"/>
                    </a:moveTo>
                    <a:lnTo>
                      <a:pt x="63" y="7971"/>
                    </a:lnTo>
                    <a:cubicBezTo>
                      <a:pt x="0" y="8633"/>
                      <a:pt x="568" y="9168"/>
                      <a:pt x="1261" y="9168"/>
                    </a:cubicBezTo>
                    <a:lnTo>
                      <a:pt x="12886" y="9168"/>
                    </a:lnTo>
                    <a:cubicBezTo>
                      <a:pt x="13548" y="9168"/>
                      <a:pt x="14146" y="8633"/>
                      <a:pt x="14146" y="7908"/>
                    </a:cubicBezTo>
                    <a:lnTo>
                      <a:pt x="1414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" name="Google Shape;655;p15"/>
              <p:cNvSpPr/>
              <p:nvPr/>
            </p:nvSpPr>
            <p:spPr>
              <a:xfrm>
                <a:off x="-13366525" y="4275600"/>
                <a:ext cx="73275" cy="88225"/>
              </a:xfrm>
              <a:custGeom>
                <a:avLst/>
                <a:gdLst/>
                <a:ahLst/>
                <a:cxnLst/>
                <a:rect l="l" t="t" r="r" b="b"/>
                <a:pathLst>
                  <a:path w="2931" h="3529" extrusionOk="0">
                    <a:moveTo>
                      <a:pt x="1" y="0"/>
                    </a:moveTo>
                    <a:lnTo>
                      <a:pt x="1" y="3529"/>
                    </a:lnTo>
                    <a:lnTo>
                      <a:pt x="2931" y="1733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" name="Google Shape;656;p15"/>
              <p:cNvSpPr/>
              <p:nvPr/>
            </p:nvSpPr>
            <p:spPr>
              <a:xfrm>
                <a:off x="-13398800" y="4143275"/>
                <a:ext cx="65375" cy="40975"/>
              </a:xfrm>
              <a:custGeom>
                <a:avLst/>
                <a:gdLst/>
                <a:ahLst/>
                <a:cxnLst/>
                <a:rect l="l" t="t" r="r" b="b"/>
                <a:pathLst>
                  <a:path w="2615" h="1639" extrusionOk="0">
                    <a:moveTo>
                      <a:pt x="1103" y="1"/>
                    </a:moveTo>
                    <a:lnTo>
                      <a:pt x="0" y="1639"/>
                    </a:lnTo>
                    <a:lnTo>
                      <a:pt x="1512" y="1639"/>
                    </a:lnTo>
                    <a:lnTo>
                      <a:pt x="261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7" name="Google Shape;657;p15"/>
              <p:cNvSpPr/>
              <p:nvPr/>
            </p:nvSpPr>
            <p:spPr>
              <a:xfrm>
                <a:off x="-13336575" y="4143275"/>
                <a:ext cx="64600" cy="40975"/>
              </a:xfrm>
              <a:custGeom>
                <a:avLst/>
                <a:gdLst/>
                <a:ahLst/>
                <a:cxnLst/>
                <a:rect l="l" t="t" r="r" b="b"/>
                <a:pathLst>
                  <a:path w="2584" h="1639" extrusionOk="0">
                    <a:moveTo>
                      <a:pt x="1103" y="1"/>
                    </a:moveTo>
                    <a:lnTo>
                      <a:pt x="0" y="1639"/>
                    </a:lnTo>
                    <a:lnTo>
                      <a:pt x="1481" y="1639"/>
                    </a:lnTo>
                    <a:lnTo>
                      <a:pt x="258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8" name="Google Shape;658;p15"/>
              <p:cNvSpPr/>
              <p:nvPr/>
            </p:nvSpPr>
            <p:spPr>
              <a:xfrm>
                <a:off x="-13398800" y="4081050"/>
                <a:ext cx="65375" cy="40975"/>
              </a:xfrm>
              <a:custGeom>
                <a:avLst/>
                <a:gdLst/>
                <a:ahLst/>
                <a:cxnLst/>
                <a:rect l="l" t="t" r="r" b="b"/>
                <a:pathLst>
                  <a:path w="2615" h="1639" extrusionOk="0">
                    <a:moveTo>
                      <a:pt x="0" y="1"/>
                    </a:moveTo>
                    <a:lnTo>
                      <a:pt x="1103" y="1639"/>
                    </a:lnTo>
                    <a:lnTo>
                      <a:pt x="2615" y="1639"/>
                    </a:lnTo>
                    <a:lnTo>
                      <a:pt x="151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" name="Google Shape;659;p15"/>
              <p:cNvSpPr/>
              <p:nvPr/>
            </p:nvSpPr>
            <p:spPr>
              <a:xfrm>
                <a:off x="-13274375" y="4143275"/>
                <a:ext cx="64625" cy="40975"/>
              </a:xfrm>
              <a:custGeom>
                <a:avLst/>
                <a:gdLst/>
                <a:ahLst/>
                <a:cxnLst/>
                <a:rect l="l" t="t" r="r" b="b"/>
                <a:pathLst>
                  <a:path w="2585" h="1639" extrusionOk="0">
                    <a:moveTo>
                      <a:pt x="1104" y="1"/>
                    </a:moveTo>
                    <a:lnTo>
                      <a:pt x="1" y="1639"/>
                    </a:lnTo>
                    <a:lnTo>
                      <a:pt x="1482" y="1639"/>
                    </a:lnTo>
                    <a:lnTo>
                      <a:pt x="258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" name="Google Shape;660;p15"/>
              <p:cNvSpPr/>
              <p:nvPr/>
            </p:nvSpPr>
            <p:spPr>
              <a:xfrm>
                <a:off x="-13212925" y="4081050"/>
                <a:ext cx="54375" cy="40975"/>
              </a:xfrm>
              <a:custGeom>
                <a:avLst/>
                <a:gdLst/>
                <a:ahLst/>
                <a:cxnLst/>
                <a:rect l="l" t="t" r="r" b="b"/>
                <a:pathLst>
                  <a:path w="2175" h="1639" extrusionOk="0">
                    <a:moveTo>
                      <a:pt x="0" y="1"/>
                    </a:moveTo>
                    <a:lnTo>
                      <a:pt x="1103" y="1639"/>
                    </a:lnTo>
                    <a:lnTo>
                      <a:pt x="2174" y="1639"/>
                    </a:lnTo>
                    <a:lnTo>
                      <a:pt x="2174" y="820"/>
                    </a:lnTo>
                    <a:cubicBezTo>
                      <a:pt x="2174" y="347"/>
                      <a:pt x="1796" y="1"/>
                      <a:pt x="132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" name="Google Shape;661;p15"/>
              <p:cNvSpPr/>
              <p:nvPr/>
            </p:nvSpPr>
            <p:spPr>
              <a:xfrm>
                <a:off x="-13212925" y="4143275"/>
                <a:ext cx="54375" cy="40975"/>
              </a:xfrm>
              <a:custGeom>
                <a:avLst/>
                <a:gdLst/>
                <a:ahLst/>
                <a:cxnLst/>
                <a:rect l="l" t="t" r="r" b="b"/>
                <a:pathLst>
                  <a:path w="2175" h="1639" extrusionOk="0">
                    <a:moveTo>
                      <a:pt x="1103" y="1"/>
                    </a:moveTo>
                    <a:lnTo>
                      <a:pt x="0" y="1639"/>
                    </a:lnTo>
                    <a:lnTo>
                      <a:pt x="2174" y="1639"/>
                    </a:lnTo>
                    <a:lnTo>
                      <a:pt x="217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" name="Google Shape;662;p15"/>
              <p:cNvSpPr/>
              <p:nvPr/>
            </p:nvSpPr>
            <p:spPr>
              <a:xfrm>
                <a:off x="-13274375" y="4081050"/>
                <a:ext cx="64625" cy="40975"/>
              </a:xfrm>
              <a:custGeom>
                <a:avLst/>
                <a:gdLst/>
                <a:ahLst/>
                <a:cxnLst/>
                <a:rect l="l" t="t" r="r" b="b"/>
                <a:pathLst>
                  <a:path w="2585" h="1639" extrusionOk="0">
                    <a:moveTo>
                      <a:pt x="1" y="1"/>
                    </a:moveTo>
                    <a:lnTo>
                      <a:pt x="1104" y="1639"/>
                    </a:lnTo>
                    <a:lnTo>
                      <a:pt x="2584" y="1639"/>
                    </a:lnTo>
                    <a:lnTo>
                      <a:pt x="148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" name="Google Shape;663;p15"/>
              <p:cNvSpPr/>
              <p:nvPr/>
            </p:nvSpPr>
            <p:spPr>
              <a:xfrm>
                <a:off x="-13336575" y="4081050"/>
                <a:ext cx="64600" cy="40975"/>
              </a:xfrm>
              <a:custGeom>
                <a:avLst/>
                <a:gdLst/>
                <a:ahLst/>
                <a:cxnLst/>
                <a:rect l="l" t="t" r="r" b="b"/>
                <a:pathLst>
                  <a:path w="2584" h="1639" extrusionOk="0">
                    <a:moveTo>
                      <a:pt x="0" y="1"/>
                    </a:moveTo>
                    <a:lnTo>
                      <a:pt x="1103" y="1639"/>
                    </a:lnTo>
                    <a:lnTo>
                      <a:pt x="2583" y="1639"/>
                    </a:lnTo>
                    <a:lnTo>
                      <a:pt x="148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" name="Google Shape;664;p15"/>
              <p:cNvSpPr/>
              <p:nvPr/>
            </p:nvSpPr>
            <p:spPr>
              <a:xfrm>
                <a:off x="-13512225" y="4080275"/>
                <a:ext cx="123675" cy="103200"/>
              </a:xfrm>
              <a:custGeom>
                <a:avLst/>
                <a:gdLst/>
                <a:ahLst/>
                <a:cxnLst/>
                <a:rect l="l" t="t" r="r" b="b"/>
                <a:pathLst>
                  <a:path w="4947" h="4128" extrusionOk="0">
                    <a:moveTo>
                      <a:pt x="2489" y="1260"/>
                    </a:moveTo>
                    <a:cubicBezTo>
                      <a:pt x="2962" y="1260"/>
                      <a:pt x="3371" y="1607"/>
                      <a:pt x="3371" y="2080"/>
                    </a:cubicBezTo>
                    <a:cubicBezTo>
                      <a:pt x="3371" y="2552"/>
                      <a:pt x="2962" y="2899"/>
                      <a:pt x="2489" y="2899"/>
                    </a:cubicBezTo>
                    <a:cubicBezTo>
                      <a:pt x="2017" y="2899"/>
                      <a:pt x="1670" y="2552"/>
                      <a:pt x="1670" y="2080"/>
                    </a:cubicBezTo>
                    <a:cubicBezTo>
                      <a:pt x="1670" y="1607"/>
                      <a:pt x="2017" y="1260"/>
                      <a:pt x="2489" y="1260"/>
                    </a:cubicBezTo>
                    <a:close/>
                    <a:moveTo>
                      <a:pt x="1261" y="0"/>
                    </a:moveTo>
                    <a:cubicBezTo>
                      <a:pt x="599" y="0"/>
                      <a:pt x="0" y="536"/>
                      <a:pt x="0" y="1260"/>
                    </a:cubicBezTo>
                    <a:lnTo>
                      <a:pt x="0" y="4127"/>
                    </a:lnTo>
                    <a:lnTo>
                      <a:pt x="3560" y="4127"/>
                    </a:lnTo>
                    <a:lnTo>
                      <a:pt x="4947" y="2080"/>
                    </a:lnTo>
                    <a:lnTo>
                      <a:pt x="356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65" name="Google Shape;665;p15"/>
            <p:cNvGrpSpPr/>
            <p:nvPr/>
          </p:nvGrpSpPr>
          <p:grpSpPr>
            <a:xfrm>
              <a:off x="125276" y="3001692"/>
              <a:ext cx="266639" cy="228787"/>
              <a:chOff x="-3037625" y="3254850"/>
              <a:chExt cx="299325" cy="256775"/>
            </a:xfrm>
          </p:grpSpPr>
          <p:sp>
            <p:nvSpPr>
              <p:cNvPr id="666" name="Google Shape;666;p15"/>
              <p:cNvSpPr/>
              <p:nvPr/>
            </p:nvSpPr>
            <p:spPr>
              <a:xfrm>
                <a:off x="-3037625" y="3460400"/>
                <a:ext cx="152825" cy="51225"/>
              </a:xfrm>
              <a:custGeom>
                <a:avLst/>
                <a:gdLst/>
                <a:ahLst/>
                <a:cxnLst/>
                <a:rect l="l" t="t" r="r" b="b"/>
                <a:pathLst>
                  <a:path w="6113" h="2049" extrusionOk="0">
                    <a:moveTo>
                      <a:pt x="1356" y="1"/>
                    </a:moveTo>
                    <a:cubicBezTo>
                      <a:pt x="1" y="1"/>
                      <a:pt x="1" y="2049"/>
                      <a:pt x="1356" y="2049"/>
                    </a:cubicBezTo>
                    <a:lnTo>
                      <a:pt x="4758" y="2049"/>
                    </a:lnTo>
                    <a:cubicBezTo>
                      <a:pt x="6113" y="2049"/>
                      <a:pt x="6113" y="1"/>
                      <a:pt x="475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7" name="Google Shape;667;p15"/>
              <p:cNvSpPr/>
              <p:nvPr/>
            </p:nvSpPr>
            <p:spPr>
              <a:xfrm>
                <a:off x="-2884825" y="3460400"/>
                <a:ext cx="146525" cy="51225"/>
              </a:xfrm>
              <a:custGeom>
                <a:avLst/>
                <a:gdLst/>
                <a:ahLst/>
                <a:cxnLst/>
                <a:rect l="l" t="t" r="r" b="b"/>
                <a:pathLst>
                  <a:path w="5861" h="2049" extrusionOk="0">
                    <a:moveTo>
                      <a:pt x="1" y="1"/>
                    </a:moveTo>
                    <a:cubicBezTo>
                      <a:pt x="473" y="631"/>
                      <a:pt x="473" y="1419"/>
                      <a:pt x="1" y="2049"/>
                    </a:cubicBezTo>
                    <a:lnTo>
                      <a:pt x="4853" y="2049"/>
                    </a:lnTo>
                    <a:cubicBezTo>
                      <a:pt x="5388" y="2049"/>
                      <a:pt x="5861" y="1576"/>
                      <a:pt x="5861" y="1041"/>
                    </a:cubicBezTo>
                    <a:cubicBezTo>
                      <a:pt x="5861" y="442"/>
                      <a:pt x="5451" y="1"/>
                      <a:pt x="485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8" name="Google Shape;668;p15"/>
              <p:cNvSpPr/>
              <p:nvPr/>
            </p:nvSpPr>
            <p:spPr>
              <a:xfrm>
                <a:off x="-2909225" y="3313125"/>
                <a:ext cx="59875" cy="72475"/>
              </a:xfrm>
              <a:custGeom>
                <a:avLst/>
                <a:gdLst/>
                <a:ahLst/>
                <a:cxnLst/>
                <a:rect l="l" t="t" r="r" b="b"/>
                <a:pathLst>
                  <a:path w="2395" h="2899" extrusionOk="0">
                    <a:moveTo>
                      <a:pt x="0" y="1"/>
                    </a:moveTo>
                    <a:lnTo>
                      <a:pt x="0" y="2899"/>
                    </a:lnTo>
                    <a:lnTo>
                      <a:pt x="2395" y="145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" name="Google Shape;669;p15"/>
              <p:cNvSpPr/>
              <p:nvPr/>
            </p:nvSpPr>
            <p:spPr>
              <a:xfrm>
                <a:off x="-3029750" y="3254850"/>
                <a:ext cx="291450" cy="188250"/>
              </a:xfrm>
              <a:custGeom>
                <a:avLst/>
                <a:gdLst/>
                <a:ahLst/>
                <a:cxnLst/>
                <a:rect l="l" t="t" r="r" b="b"/>
                <a:pathLst>
                  <a:path w="11658" h="7530" extrusionOk="0">
                    <a:moveTo>
                      <a:pt x="4414" y="1387"/>
                    </a:moveTo>
                    <a:cubicBezTo>
                      <a:pt x="4476" y="1387"/>
                      <a:pt x="4541" y="1407"/>
                      <a:pt x="4601" y="1449"/>
                    </a:cubicBezTo>
                    <a:lnTo>
                      <a:pt x="8035" y="3497"/>
                    </a:lnTo>
                    <a:cubicBezTo>
                      <a:pt x="8287" y="3623"/>
                      <a:pt x="8287" y="3938"/>
                      <a:pt x="8035" y="4064"/>
                    </a:cubicBezTo>
                    <a:lnTo>
                      <a:pt x="4601" y="6112"/>
                    </a:lnTo>
                    <a:cubicBezTo>
                      <a:pt x="4552" y="6140"/>
                      <a:pt x="4500" y="6153"/>
                      <a:pt x="4448" y="6153"/>
                    </a:cubicBezTo>
                    <a:cubicBezTo>
                      <a:pt x="4268" y="6153"/>
                      <a:pt x="4097" y="6000"/>
                      <a:pt x="4097" y="5829"/>
                    </a:cubicBezTo>
                    <a:lnTo>
                      <a:pt x="4097" y="1733"/>
                    </a:lnTo>
                    <a:cubicBezTo>
                      <a:pt x="4097" y="1527"/>
                      <a:pt x="4247" y="1387"/>
                      <a:pt x="4414" y="1387"/>
                    </a:cubicBezTo>
                    <a:close/>
                    <a:moveTo>
                      <a:pt x="1041" y="0"/>
                    </a:moveTo>
                    <a:cubicBezTo>
                      <a:pt x="473" y="0"/>
                      <a:pt x="1" y="473"/>
                      <a:pt x="1" y="1040"/>
                    </a:cubicBezTo>
                    <a:lnTo>
                      <a:pt x="1" y="6490"/>
                    </a:lnTo>
                    <a:cubicBezTo>
                      <a:pt x="1" y="7057"/>
                      <a:pt x="473" y="7530"/>
                      <a:pt x="1041" y="7530"/>
                    </a:cubicBezTo>
                    <a:lnTo>
                      <a:pt x="10650" y="7530"/>
                    </a:lnTo>
                    <a:cubicBezTo>
                      <a:pt x="11185" y="7530"/>
                      <a:pt x="11658" y="7057"/>
                      <a:pt x="11658" y="6490"/>
                    </a:cubicBezTo>
                    <a:lnTo>
                      <a:pt x="11658" y="1040"/>
                    </a:lnTo>
                    <a:cubicBezTo>
                      <a:pt x="11658" y="473"/>
                      <a:pt x="11248" y="0"/>
                      <a:pt x="1065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70" name="Google Shape;670;p15"/>
            <p:cNvGrpSpPr/>
            <p:nvPr/>
          </p:nvGrpSpPr>
          <p:grpSpPr>
            <a:xfrm>
              <a:off x="120575" y="1469909"/>
              <a:ext cx="276059" cy="343008"/>
              <a:chOff x="-2310650" y="3525775"/>
              <a:chExt cx="292250" cy="363125"/>
            </a:xfrm>
          </p:grpSpPr>
          <p:sp>
            <p:nvSpPr>
              <p:cNvPr id="671" name="Google Shape;671;p15"/>
              <p:cNvSpPr/>
              <p:nvPr/>
            </p:nvSpPr>
            <p:spPr>
              <a:xfrm>
                <a:off x="-2053075" y="3648650"/>
                <a:ext cx="34675" cy="233950"/>
              </a:xfrm>
              <a:custGeom>
                <a:avLst/>
                <a:gdLst/>
                <a:ahLst/>
                <a:cxnLst/>
                <a:rect l="l" t="t" r="r" b="b"/>
                <a:pathLst>
                  <a:path w="1387" h="9358" extrusionOk="0">
                    <a:moveTo>
                      <a:pt x="0" y="1"/>
                    </a:moveTo>
                    <a:lnTo>
                      <a:pt x="0" y="8286"/>
                    </a:lnTo>
                    <a:cubicBezTo>
                      <a:pt x="0" y="8664"/>
                      <a:pt x="158" y="9011"/>
                      <a:pt x="441" y="9263"/>
                    </a:cubicBezTo>
                    <a:cubicBezTo>
                      <a:pt x="504" y="9326"/>
                      <a:pt x="591" y="9358"/>
                      <a:pt x="677" y="9358"/>
                    </a:cubicBezTo>
                    <a:cubicBezTo>
                      <a:pt x="764" y="9358"/>
                      <a:pt x="851" y="9326"/>
                      <a:pt x="914" y="9263"/>
                    </a:cubicBezTo>
                    <a:cubicBezTo>
                      <a:pt x="1197" y="9011"/>
                      <a:pt x="1355" y="8664"/>
                      <a:pt x="1355" y="8286"/>
                    </a:cubicBezTo>
                    <a:lnTo>
                      <a:pt x="1355" y="347"/>
                    </a:lnTo>
                    <a:lnTo>
                      <a:pt x="1386" y="347"/>
                    </a:lnTo>
                    <a:cubicBezTo>
                      <a:pt x="1386" y="158"/>
                      <a:pt x="1229" y="1"/>
                      <a:pt x="104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2" name="Google Shape;672;p15"/>
              <p:cNvSpPr/>
              <p:nvPr/>
            </p:nvSpPr>
            <p:spPr>
              <a:xfrm>
                <a:off x="-2259450" y="3751825"/>
                <a:ext cx="51225" cy="51225"/>
              </a:xfrm>
              <a:custGeom>
                <a:avLst/>
                <a:gdLst/>
                <a:ahLst/>
                <a:cxnLst/>
                <a:rect l="l" t="t" r="r" b="b"/>
                <a:pathLst>
                  <a:path w="2049" h="2049" extrusionOk="0">
                    <a:moveTo>
                      <a:pt x="1" y="1"/>
                    </a:moveTo>
                    <a:lnTo>
                      <a:pt x="1" y="2049"/>
                    </a:lnTo>
                    <a:lnTo>
                      <a:pt x="2049" y="2049"/>
                    </a:lnTo>
                    <a:lnTo>
                      <a:pt x="204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3" name="Google Shape;673;p15"/>
              <p:cNvSpPr/>
              <p:nvPr/>
            </p:nvSpPr>
            <p:spPr>
              <a:xfrm>
                <a:off x="-2259450" y="3649450"/>
                <a:ext cx="137075" cy="51200"/>
              </a:xfrm>
              <a:custGeom>
                <a:avLst/>
                <a:gdLst/>
                <a:ahLst/>
                <a:cxnLst/>
                <a:rect l="l" t="t" r="r" b="b"/>
                <a:pathLst>
                  <a:path w="5483" h="2048" extrusionOk="0">
                    <a:moveTo>
                      <a:pt x="1" y="0"/>
                    </a:moveTo>
                    <a:lnTo>
                      <a:pt x="1" y="2048"/>
                    </a:lnTo>
                    <a:lnTo>
                      <a:pt x="5483" y="2048"/>
                    </a:lnTo>
                    <a:lnTo>
                      <a:pt x="548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4" name="Google Shape;674;p15"/>
              <p:cNvSpPr/>
              <p:nvPr/>
            </p:nvSpPr>
            <p:spPr>
              <a:xfrm>
                <a:off x="-2310650" y="3525775"/>
                <a:ext cx="252075" cy="363125"/>
              </a:xfrm>
              <a:custGeom>
                <a:avLst/>
                <a:gdLst/>
                <a:ahLst/>
                <a:cxnLst/>
                <a:rect l="l" t="t" r="r" b="b"/>
                <a:pathLst>
                  <a:path w="10083" h="14525" extrusionOk="0">
                    <a:moveTo>
                      <a:pt x="7814" y="4222"/>
                    </a:moveTo>
                    <a:cubicBezTo>
                      <a:pt x="8035" y="4222"/>
                      <a:pt x="8192" y="4380"/>
                      <a:pt x="8192" y="4569"/>
                    </a:cubicBezTo>
                    <a:lnTo>
                      <a:pt x="8192" y="7310"/>
                    </a:lnTo>
                    <a:cubicBezTo>
                      <a:pt x="8192" y="7530"/>
                      <a:pt x="8035" y="7657"/>
                      <a:pt x="7814" y="7657"/>
                    </a:cubicBezTo>
                    <a:lnTo>
                      <a:pt x="1671" y="7657"/>
                    </a:lnTo>
                    <a:cubicBezTo>
                      <a:pt x="1482" y="7657"/>
                      <a:pt x="1324" y="7530"/>
                      <a:pt x="1324" y="7310"/>
                    </a:cubicBezTo>
                    <a:lnTo>
                      <a:pt x="1324" y="4569"/>
                    </a:lnTo>
                    <a:cubicBezTo>
                      <a:pt x="1324" y="4380"/>
                      <a:pt x="1482" y="4222"/>
                      <a:pt x="1671" y="4222"/>
                    </a:cubicBezTo>
                    <a:close/>
                    <a:moveTo>
                      <a:pt x="7904" y="8380"/>
                    </a:moveTo>
                    <a:cubicBezTo>
                      <a:pt x="8287" y="8380"/>
                      <a:pt x="8278" y="9043"/>
                      <a:pt x="7877" y="9043"/>
                    </a:cubicBezTo>
                    <a:lnTo>
                      <a:pt x="5829" y="9043"/>
                    </a:lnTo>
                    <a:cubicBezTo>
                      <a:pt x="5388" y="9043"/>
                      <a:pt x="5357" y="8381"/>
                      <a:pt x="5829" y="8381"/>
                    </a:cubicBezTo>
                    <a:lnTo>
                      <a:pt x="7877" y="8381"/>
                    </a:lnTo>
                    <a:cubicBezTo>
                      <a:pt x="7886" y="8380"/>
                      <a:pt x="7895" y="8380"/>
                      <a:pt x="7904" y="8380"/>
                    </a:cubicBezTo>
                    <a:close/>
                    <a:moveTo>
                      <a:pt x="7904" y="9766"/>
                    </a:moveTo>
                    <a:cubicBezTo>
                      <a:pt x="8287" y="9766"/>
                      <a:pt x="8278" y="10429"/>
                      <a:pt x="7877" y="10429"/>
                    </a:cubicBezTo>
                    <a:lnTo>
                      <a:pt x="5829" y="10429"/>
                    </a:lnTo>
                    <a:cubicBezTo>
                      <a:pt x="5388" y="10429"/>
                      <a:pt x="5357" y="9767"/>
                      <a:pt x="5829" y="9767"/>
                    </a:cubicBezTo>
                    <a:lnTo>
                      <a:pt x="7877" y="9767"/>
                    </a:lnTo>
                    <a:cubicBezTo>
                      <a:pt x="7886" y="9767"/>
                      <a:pt x="7895" y="9766"/>
                      <a:pt x="7904" y="9766"/>
                    </a:cubicBezTo>
                    <a:close/>
                    <a:moveTo>
                      <a:pt x="7877" y="11091"/>
                    </a:moveTo>
                    <a:cubicBezTo>
                      <a:pt x="8287" y="11091"/>
                      <a:pt x="8287" y="11784"/>
                      <a:pt x="7877" y="11784"/>
                    </a:cubicBezTo>
                    <a:lnTo>
                      <a:pt x="5829" y="11784"/>
                    </a:lnTo>
                    <a:cubicBezTo>
                      <a:pt x="5388" y="11784"/>
                      <a:pt x="5357" y="11091"/>
                      <a:pt x="5829" y="11091"/>
                    </a:cubicBezTo>
                    <a:close/>
                    <a:moveTo>
                      <a:pt x="4475" y="8350"/>
                    </a:moveTo>
                    <a:cubicBezTo>
                      <a:pt x="4664" y="8350"/>
                      <a:pt x="4821" y="8507"/>
                      <a:pt x="4821" y="8696"/>
                    </a:cubicBezTo>
                    <a:lnTo>
                      <a:pt x="4821" y="11469"/>
                    </a:lnTo>
                    <a:cubicBezTo>
                      <a:pt x="4821" y="11658"/>
                      <a:pt x="4664" y="11815"/>
                      <a:pt x="4475" y="11815"/>
                    </a:cubicBezTo>
                    <a:lnTo>
                      <a:pt x="1734" y="11815"/>
                    </a:lnTo>
                    <a:cubicBezTo>
                      <a:pt x="1513" y="11815"/>
                      <a:pt x="1356" y="11658"/>
                      <a:pt x="1356" y="11469"/>
                    </a:cubicBezTo>
                    <a:lnTo>
                      <a:pt x="1356" y="8696"/>
                    </a:lnTo>
                    <a:cubicBezTo>
                      <a:pt x="1356" y="8507"/>
                      <a:pt x="1513" y="8350"/>
                      <a:pt x="1734" y="8350"/>
                    </a:cubicBezTo>
                    <a:close/>
                    <a:moveTo>
                      <a:pt x="7877" y="12508"/>
                    </a:moveTo>
                    <a:cubicBezTo>
                      <a:pt x="8287" y="12508"/>
                      <a:pt x="8287" y="13170"/>
                      <a:pt x="7877" y="13170"/>
                    </a:cubicBezTo>
                    <a:lnTo>
                      <a:pt x="1734" y="13170"/>
                    </a:lnTo>
                    <a:cubicBezTo>
                      <a:pt x="1293" y="13170"/>
                      <a:pt x="1261" y="12508"/>
                      <a:pt x="1734" y="12508"/>
                    </a:cubicBezTo>
                    <a:close/>
                    <a:moveTo>
                      <a:pt x="348" y="2868"/>
                    </a:moveTo>
                    <a:cubicBezTo>
                      <a:pt x="158" y="2868"/>
                      <a:pt x="1" y="3025"/>
                      <a:pt x="1" y="3214"/>
                    </a:cubicBezTo>
                    <a:lnTo>
                      <a:pt x="1" y="12823"/>
                    </a:lnTo>
                    <a:cubicBezTo>
                      <a:pt x="1" y="13768"/>
                      <a:pt x="726" y="14525"/>
                      <a:pt x="1702" y="14525"/>
                    </a:cubicBezTo>
                    <a:lnTo>
                      <a:pt x="10083" y="14525"/>
                    </a:lnTo>
                    <a:cubicBezTo>
                      <a:pt x="9767" y="14178"/>
                      <a:pt x="9515" y="13705"/>
                      <a:pt x="9515" y="13138"/>
                    </a:cubicBezTo>
                    <a:cubicBezTo>
                      <a:pt x="9547" y="1"/>
                      <a:pt x="9547" y="6333"/>
                      <a:pt x="9547" y="3214"/>
                    </a:cubicBezTo>
                    <a:cubicBezTo>
                      <a:pt x="9547" y="3025"/>
                      <a:pt x="9389" y="2868"/>
                      <a:pt x="9200" y="286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75" name="Google Shape;675;p15"/>
            <p:cNvSpPr/>
            <p:nvPr/>
          </p:nvSpPr>
          <p:spPr>
            <a:xfrm rot="-5400000">
              <a:off x="7874100" y="153015"/>
              <a:ext cx="183662" cy="160601"/>
            </a:xfrm>
            <a:custGeom>
              <a:avLst/>
              <a:gdLst/>
              <a:ahLst/>
              <a:cxnLst/>
              <a:rect l="l" t="t" r="r" b="b"/>
              <a:pathLst>
                <a:path w="20155" h="19274" extrusionOk="0">
                  <a:moveTo>
                    <a:pt x="12103" y="1130"/>
                  </a:moveTo>
                  <a:cubicBezTo>
                    <a:pt x="13694" y="1130"/>
                    <a:pt x="15284" y="1735"/>
                    <a:pt x="16496" y="2945"/>
                  </a:cubicBezTo>
                  <a:cubicBezTo>
                    <a:pt x="18917" y="5366"/>
                    <a:pt x="18917" y="9305"/>
                    <a:pt x="16496" y="11729"/>
                  </a:cubicBezTo>
                  <a:cubicBezTo>
                    <a:pt x="15286" y="12940"/>
                    <a:pt x="13695" y="13545"/>
                    <a:pt x="12104" y="13545"/>
                  </a:cubicBezTo>
                  <a:cubicBezTo>
                    <a:pt x="10514" y="13545"/>
                    <a:pt x="8923" y="12940"/>
                    <a:pt x="7712" y="11729"/>
                  </a:cubicBezTo>
                  <a:cubicBezTo>
                    <a:pt x="5288" y="9305"/>
                    <a:pt x="5288" y="5369"/>
                    <a:pt x="7712" y="2945"/>
                  </a:cubicBezTo>
                  <a:cubicBezTo>
                    <a:pt x="8923" y="1735"/>
                    <a:pt x="10513" y="1130"/>
                    <a:pt x="12103" y="1130"/>
                  </a:cubicBezTo>
                  <a:close/>
                  <a:moveTo>
                    <a:pt x="4918" y="13726"/>
                  </a:moveTo>
                  <a:lnTo>
                    <a:pt x="5716" y="14524"/>
                  </a:lnTo>
                  <a:lnTo>
                    <a:pt x="4918" y="15322"/>
                  </a:lnTo>
                  <a:lnTo>
                    <a:pt x="4120" y="14524"/>
                  </a:lnTo>
                  <a:lnTo>
                    <a:pt x="4918" y="13726"/>
                  </a:lnTo>
                  <a:close/>
                  <a:moveTo>
                    <a:pt x="12106" y="1"/>
                  </a:moveTo>
                  <a:cubicBezTo>
                    <a:pt x="10226" y="1"/>
                    <a:pt x="8345" y="717"/>
                    <a:pt x="6914" y="2147"/>
                  </a:cubicBezTo>
                  <a:cubicBezTo>
                    <a:pt x="4725" y="4333"/>
                    <a:pt x="4240" y="7516"/>
                    <a:pt x="5315" y="10133"/>
                  </a:cubicBezTo>
                  <a:lnTo>
                    <a:pt x="4518" y="10931"/>
                  </a:lnTo>
                  <a:cubicBezTo>
                    <a:pt x="4009" y="11434"/>
                    <a:pt x="3876" y="12208"/>
                    <a:pt x="4192" y="12852"/>
                  </a:cubicBezTo>
                  <a:lnTo>
                    <a:pt x="663" y="16382"/>
                  </a:lnTo>
                  <a:cubicBezTo>
                    <a:pt x="1" y="17044"/>
                    <a:pt x="1" y="18116"/>
                    <a:pt x="663" y="18778"/>
                  </a:cubicBezTo>
                  <a:cubicBezTo>
                    <a:pt x="994" y="19108"/>
                    <a:pt x="1428" y="19273"/>
                    <a:pt x="1862" y="19273"/>
                  </a:cubicBezTo>
                  <a:cubicBezTo>
                    <a:pt x="2295" y="19273"/>
                    <a:pt x="2729" y="19108"/>
                    <a:pt x="3060" y="18778"/>
                  </a:cubicBezTo>
                  <a:lnTo>
                    <a:pt x="6586" y="15249"/>
                  </a:lnTo>
                  <a:cubicBezTo>
                    <a:pt x="6820" y="15363"/>
                    <a:pt x="7071" y="15418"/>
                    <a:pt x="7320" y="15418"/>
                  </a:cubicBezTo>
                  <a:cubicBezTo>
                    <a:pt x="7757" y="15418"/>
                    <a:pt x="8188" y="15247"/>
                    <a:pt x="8510" y="14921"/>
                  </a:cubicBezTo>
                  <a:lnTo>
                    <a:pt x="9308" y="14126"/>
                  </a:lnTo>
                  <a:cubicBezTo>
                    <a:pt x="10192" y="14489"/>
                    <a:pt x="11145" y="14675"/>
                    <a:pt x="12104" y="14675"/>
                  </a:cubicBezTo>
                  <a:cubicBezTo>
                    <a:pt x="13962" y="14675"/>
                    <a:pt x="15843" y="13979"/>
                    <a:pt x="17294" y="12527"/>
                  </a:cubicBezTo>
                  <a:cubicBezTo>
                    <a:pt x="20155" y="9666"/>
                    <a:pt x="20155" y="5008"/>
                    <a:pt x="17294" y="2147"/>
                  </a:cubicBezTo>
                  <a:cubicBezTo>
                    <a:pt x="15864" y="716"/>
                    <a:pt x="13985" y="1"/>
                    <a:pt x="1210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grpSp>
          <p:nvGrpSpPr>
            <p:cNvPr id="676" name="Google Shape;676;p15"/>
            <p:cNvGrpSpPr/>
            <p:nvPr/>
          </p:nvGrpSpPr>
          <p:grpSpPr>
            <a:xfrm>
              <a:off x="491193" y="148561"/>
              <a:ext cx="247352" cy="188727"/>
              <a:chOff x="1433349" y="2152174"/>
              <a:chExt cx="1316400" cy="1004400"/>
            </a:xfrm>
          </p:grpSpPr>
          <p:sp>
            <p:nvSpPr>
              <p:cNvPr id="677" name="Google Shape;677;p15"/>
              <p:cNvSpPr/>
              <p:nvPr/>
            </p:nvSpPr>
            <p:spPr>
              <a:xfrm rot="5400000">
                <a:off x="1844638" y="2440788"/>
                <a:ext cx="493800" cy="427200"/>
              </a:xfrm>
              <a:prstGeom prst="triangle">
                <a:avLst>
                  <a:gd name="adj" fmla="val 50000"/>
                </a:avLst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78" name="Google Shape;678;p15"/>
              <p:cNvGrpSpPr/>
              <p:nvPr/>
            </p:nvGrpSpPr>
            <p:grpSpPr>
              <a:xfrm>
                <a:off x="1785383" y="2348241"/>
                <a:ext cx="612256" cy="612274"/>
                <a:chOff x="612475" y="149373"/>
                <a:chExt cx="180900" cy="180900"/>
              </a:xfrm>
            </p:grpSpPr>
            <p:sp>
              <p:nvSpPr>
                <p:cNvPr id="679" name="Google Shape;679;p15"/>
                <p:cNvSpPr/>
                <p:nvPr/>
              </p:nvSpPr>
              <p:spPr>
                <a:xfrm>
                  <a:off x="612475" y="149373"/>
                  <a:ext cx="180900" cy="180900"/>
                </a:xfrm>
                <a:prstGeom prst="ellipse">
                  <a:avLst/>
                </a:prstGeom>
                <a:solidFill>
                  <a:srgbClr val="FFFFFF"/>
                </a:solidFill>
                <a:ln w="28575" cap="flat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0" name="Google Shape;680;p15"/>
                <p:cNvSpPr/>
                <p:nvPr/>
              </p:nvSpPr>
              <p:spPr>
                <a:xfrm rot="5400000">
                  <a:off x="668403" y="194526"/>
                  <a:ext cx="104700" cy="90600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681" name="Google Shape;681;p15"/>
              <p:cNvSpPr/>
              <p:nvPr/>
            </p:nvSpPr>
            <p:spPr>
              <a:xfrm>
                <a:off x="1433349" y="2152174"/>
                <a:ext cx="1316400" cy="1004400"/>
              </a:xfrm>
              <a:prstGeom prst="roundRect">
                <a:avLst>
                  <a:gd name="adj" fmla="val 16667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82" name="Google Shape;682;p15"/>
          <p:cNvGrpSpPr/>
          <p:nvPr/>
        </p:nvGrpSpPr>
        <p:grpSpPr>
          <a:xfrm>
            <a:off x="557932" y="201447"/>
            <a:ext cx="125282" cy="89173"/>
            <a:chOff x="1152000" y="3898200"/>
            <a:chExt cx="766254" cy="545400"/>
          </a:xfrm>
        </p:grpSpPr>
        <p:sp>
          <p:nvSpPr>
            <p:cNvPr id="683" name="Google Shape;683;p15"/>
            <p:cNvSpPr/>
            <p:nvPr/>
          </p:nvSpPr>
          <p:spPr>
            <a:xfrm>
              <a:off x="1152000" y="3898200"/>
              <a:ext cx="635400" cy="5454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15"/>
            <p:cNvSpPr/>
            <p:nvPr/>
          </p:nvSpPr>
          <p:spPr>
            <a:xfrm rot="-5400000">
              <a:off x="1590804" y="4066040"/>
              <a:ext cx="445200" cy="209700"/>
            </a:xfrm>
            <a:prstGeom prst="triangle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440">
          <p15:clr>
            <a:srgbClr val="FA7B17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1">
  <p:cSld name="CUSTOM_1_1"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16"/>
          <p:cNvSpPr txBox="1">
            <a:spLocks noGrp="1"/>
          </p:cNvSpPr>
          <p:nvPr>
            <p:ph type="title"/>
          </p:nvPr>
        </p:nvSpPr>
        <p:spPr>
          <a:xfrm>
            <a:off x="1565988" y="1513638"/>
            <a:ext cx="2755800" cy="30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687" name="Google Shape;687;p16"/>
          <p:cNvSpPr txBox="1">
            <a:spLocks noGrp="1"/>
          </p:cNvSpPr>
          <p:nvPr>
            <p:ph type="subTitle" idx="1"/>
          </p:nvPr>
        </p:nvSpPr>
        <p:spPr>
          <a:xfrm>
            <a:off x="1565988" y="1819946"/>
            <a:ext cx="2755800" cy="3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swald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688" name="Google Shape;688;p16"/>
          <p:cNvSpPr txBox="1">
            <a:spLocks noGrp="1"/>
          </p:cNvSpPr>
          <p:nvPr>
            <p:ph type="title" idx="2"/>
          </p:nvPr>
        </p:nvSpPr>
        <p:spPr>
          <a:xfrm>
            <a:off x="1565988" y="2581750"/>
            <a:ext cx="2755800" cy="30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689" name="Google Shape;689;p16"/>
          <p:cNvSpPr txBox="1">
            <a:spLocks noGrp="1"/>
          </p:cNvSpPr>
          <p:nvPr>
            <p:ph type="subTitle" idx="3"/>
          </p:nvPr>
        </p:nvSpPr>
        <p:spPr>
          <a:xfrm>
            <a:off x="1565988" y="2882050"/>
            <a:ext cx="2755800" cy="3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swald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690" name="Google Shape;690;p16"/>
          <p:cNvSpPr txBox="1">
            <a:spLocks noGrp="1"/>
          </p:cNvSpPr>
          <p:nvPr>
            <p:ph type="title" idx="4"/>
          </p:nvPr>
        </p:nvSpPr>
        <p:spPr>
          <a:xfrm>
            <a:off x="1565988" y="3671700"/>
            <a:ext cx="2755800" cy="30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691" name="Google Shape;691;p16"/>
          <p:cNvSpPr txBox="1">
            <a:spLocks noGrp="1"/>
          </p:cNvSpPr>
          <p:nvPr>
            <p:ph type="subTitle" idx="5"/>
          </p:nvPr>
        </p:nvSpPr>
        <p:spPr>
          <a:xfrm>
            <a:off x="1565988" y="3997700"/>
            <a:ext cx="2755800" cy="3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swald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692" name="Google Shape;692;p16"/>
          <p:cNvSpPr txBox="1">
            <a:spLocks noGrp="1"/>
          </p:cNvSpPr>
          <p:nvPr>
            <p:ph type="title" idx="6"/>
          </p:nvPr>
        </p:nvSpPr>
        <p:spPr>
          <a:xfrm>
            <a:off x="720000" y="539500"/>
            <a:ext cx="7717500" cy="45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3" name="Google Shape;693;p16"/>
          <p:cNvSpPr txBox="1">
            <a:spLocks noGrp="1"/>
          </p:cNvSpPr>
          <p:nvPr>
            <p:ph type="title" idx="7"/>
          </p:nvPr>
        </p:nvSpPr>
        <p:spPr>
          <a:xfrm>
            <a:off x="5666513" y="1491788"/>
            <a:ext cx="2755800" cy="30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694" name="Google Shape;694;p16"/>
          <p:cNvSpPr txBox="1">
            <a:spLocks noGrp="1"/>
          </p:cNvSpPr>
          <p:nvPr>
            <p:ph type="subTitle" idx="8"/>
          </p:nvPr>
        </p:nvSpPr>
        <p:spPr>
          <a:xfrm>
            <a:off x="5666513" y="1795421"/>
            <a:ext cx="2755800" cy="3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swald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695" name="Google Shape;695;p16"/>
          <p:cNvSpPr txBox="1">
            <a:spLocks noGrp="1"/>
          </p:cNvSpPr>
          <p:nvPr>
            <p:ph type="title" idx="9"/>
          </p:nvPr>
        </p:nvSpPr>
        <p:spPr>
          <a:xfrm>
            <a:off x="5666513" y="2581750"/>
            <a:ext cx="2755800" cy="30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696" name="Google Shape;696;p16"/>
          <p:cNvSpPr txBox="1">
            <a:spLocks noGrp="1"/>
          </p:cNvSpPr>
          <p:nvPr>
            <p:ph type="subTitle" idx="13"/>
          </p:nvPr>
        </p:nvSpPr>
        <p:spPr>
          <a:xfrm>
            <a:off x="5666513" y="2882050"/>
            <a:ext cx="2755800" cy="3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swald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697" name="Google Shape;697;p16"/>
          <p:cNvSpPr txBox="1">
            <a:spLocks noGrp="1"/>
          </p:cNvSpPr>
          <p:nvPr>
            <p:ph type="title" idx="14"/>
          </p:nvPr>
        </p:nvSpPr>
        <p:spPr>
          <a:xfrm>
            <a:off x="5666513" y="3671700"/>
            <a:ext cx="2755800" cy="30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698" name="Google Shape;698;p16"/>
          <p:cNvSpPr txBox="1">
            <a:spLocks noGrp="1"/>
          </p:cNvSpPr>
          <p:nvPr>
            <p:ph type="subTitle" idx="15"/>
          </p:nvPr>
        </p:nvSpPr>
        <p:spPr>
          <a:xfrm>
            <a:off x="5666513" y="3997700"/>
            <a:ext cx="2755800" cy="3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swald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grpSp>
        <p:nvGrpSpPr>
          <p:cNvPr id="699" name="Google Shape;699;p16"/>
          <p:cNvGrpSpPr/>
          <p:nvPr/>
        </p:nvGrpSpPr>
        <p:grpSpPr>
          <a:xfrm>
            <a:off x="0" y="-43100"/>
            <a:ext cx="9144000" cy="5205000"/>
            <a:chOff x="0" y="-43100"/>
            <a:chExt cx="9144000" cy="5205000"/>
          </a:xfrm>
        </p:grpSpPr>
        <p:sp>
          <p:nvSpPr>
            <p:cNvPr id="700" name="Google Shape;700;p16"/>
            <p:cNvSpPr/>
            <p:nvPr/>
          </p:nvSpPr>
          <p:spPr>
            <a:xfrm>
              <a:off x="0" y="-42550"/>
              <a:ext cx="9144000" cy="551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16"/>
            <p:cNvSpPr/>
            <p:nvPr/>
          </p:nvSpPr>
          <p:spPr>
            <a:xfrm>
              <a:off x="0" y="-43100"/>
              <a:ext cx="517200" cy="5205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02" name="Google Shape;702;p16"/>
            <p:cNvGrpSpPr/>
            <p:nvPr/>
          </p:nvGrpSpPr>
          <p:grpSpPr>
            <a:xfrm>
              <a:off x="2541307" y="86840"/>
              <a:ext cx="5686411" cy="292990"/>
              <a:chOff x="2039075" y="127544"/>
              <a:chExt cx="4783320" cy="310206"/>
            </a:xfrm>
          </p:grpSpPr>
          <p:sp>
            <p:nvSpPr>
              <p:cNvPr id="703" name="Google Shape;703;p16"/>
              <p:cNvSpPr/>
              <p:nvPr/>
            </p:nvSpPr>
            <p:spPr>
              <a:xfrm>
                <a:off x="2039075" y="127550"/>
                <a:ext cx="4783200" cy="3102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4" name="Google Shape;704;p16"/>
              <p:cNvSpPr/>
              <p:nvPr/>
            </p:nvSpPr>
            <p:spPr>
              <a:xfrm>
                <a:off x="6440795" y="127544"/>
                <a:ext cx="381600" cy="310200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rgbClr val="F3F3F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05" name="Google Shape;705;p16"/>
            <p:cNvSpPr txBox="1"/>
            <p:nvPr/>
          </p:nvSpPr>
          <p:spPr>
            <a:xfrm>
              <a:off x="864875" y="142875"/>
              <a:ext cx="1599600" cy="20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200">
                  <a:latin typeface="Oswald"/>
                  <a:ea typeface="Oswald"/>
                  <a:cs typeface="Oswald"/>
                  <a:sym typeface="Oswald"/>
                </a:rPr>
                <a:t>Video Channel Presentation</a:t>
              </a:r>
              <a:endParaRPr sz="1200">
                <a:latin typeface="Oswald"/>
                <a:ea typeface="Oswald"/>
                <a:cs typeface="Oswald"/>
                <a:sym typeface="Oswald"/>
              </a:endParaRPr>
            </a:p>
          </p:txBody>
        </p:sp>
        <p:grpSp>
          <p:nvGrpSpPr>
            <p:cNvPr id="706" name="Google Shape;706;p16"/>
            <p:cNvGrpSpPr/>
            <p:nvPr/>
          </p:nvGrpSpPr>
          <p:grpSpPr>
            <a:xfrm>
              <a:off x="164775" y="142875"/>
              <a:ext cx="200100" cy="180875"/>
              <a:chOff x="164775" y="142875"/>
              <a:chExt cx="200100" cy="180875"/>
            </a:xfrm>
          </p:grpSpPr>
          <p:sp>
            <p:nvSpPr>
              <p:cNvPr id="707" name="Google Shape;707;p16"/>
              <p:cNvSpPr/>
              <p:nvPr/>
            </p:nvSpPr>
            <p:spPr>
              <a:xfrm>
                <a:off x="164775" y="142875"/>
                <a:ext cx="200100" cy="38100"/>
              </a:xfrm>
              <a:prstGeom prst="roundRect">
                <a:avLst>
                  <a:gd name="adj" fmla="val 16667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" name="Google Shape;708;p16"/>
              <p:cNvSpPr/>
              <p:nvPr/>
            </p:nvSpPr>
            <p:spPr>
              <a:xfrm>
                <a:off x="164775" y="285650"/>
                <a:ext cx="200100" cy="38100"/>
              </a:xfrm>
              <a:prstGeom prst="roundRect">
                <a:avLst>
                  <a:gd name="adj" fmla="val 16667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" name="Google Shape;709;p16"/>
              <p:cNvSpPr/>
              <p:nvPr/>
            </p:nvSpPr>
            <p:spPr>
              <a:xfrm>
                <a:off x="164775" y="214263"/>
                <a:ext cx="200100" cy="38100"/>
              </a:xfrm>
              <a:prstGeom prst="roundRect">
                <a:avLst>
                  <a:gd name="adj" fmla="val 16667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10" name="Google Shape;710;p16"/>
            <p:cNvGrpSpPr/>
            <p:nvPr/>
          </p:nvGrpSpPr>
          <p:grpSpPr>
            <a:xfrm>
              <a:off x="136421" y="2300197"/>
              <a:ext cx="244341" cy="214216"/>
              <a:chOff x="-46042675" y="3218600"/>
              <a:chExt cx="300100" cy="263100"/>
            </a:xfrm>
          </p:grpSpPr>
          <p:sp>
            <p:nvSpPr>
              <p:cNvPr id="711" name="Google Shape;711;p16"/>
              <p:cNvSpPr/>
              <p:nvPr/>
            </p:nvSpPr>
            <p:spPr>
              <a:xfrm>
                <a:off x="-46042675" y="3302875"/>
                <a:ext cx="35475" cy="130000"/>
              </a:xfrm>
              <a:custGeom>
                <a:avLst/>
                <a:gdLst/>
                <a:ahLst/>
                <a:cxnLst/>
                <a:rect l="l" t="t" r="r" b="b"/>
                <a:pathLst>
                  <a:path w="1419" h="5200" extrusionOk="0">
                    <a:moveTo>
                      <a:pt x="1" y="1"/>
                    </a:moveTo>
                    <a:lnTo>
                      <a:pt x="1" y="5199"/>
                    </a:lnTo>
                    <a:lnTo>
                      <a:pt x="1418" y="4506"/>
                    </a:lnTo>
                    <a:lnTo>
                      <a:pt x="1418" y="726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" name="Google Shape;712;p16"/>
              <p:cNvSpPr/>
              <p:nvPr/>
            </p:nvSpPr>
            <p:spPr>
              <a:xfrm>
                <a:off x="-45919025" y="3341475"/>
                <a:ext cx="53600" cy="52800"/>
              </a:xfrm>
              <a:custGeom>
                <a:avLst/>
                <a:gdLst/>
                <a:ahLst/>
                <a:cxnLst/>
                <a:rect l="l" t="t" r="r" b="b"/>
                <a:pathLst>
                  <a:path w="2144" h="2112" extrusionOk="0">
                    <a:moveTo>
                      <a:pt x="1072" y="1"/>
                    </a:moveTo>
                    <a:cubicBezTo>
                      <a:pt x="473" y="1"/>
                      <a:pt x="1" y="473"/>
                      <a:pt x="1" y="1072"/>
                    </a:cubicBezTo>
                    <a:cubicBezTo>
                      <a:pt x="1" y="1639"/>
                      <a:pt x="473" y="2112"/>
                      <a:pt x="1072" y="2112"/>
                    </a:cubicBezTo>
                    <a:cubicBezTo>
                      <a:pt x="1671" y="2112"/>
                      <a:pt x="2143" y="1639"/>
                      <a:pt x="2143" y="1072"/>
                    </a:cubicBezTo>
                    <a:cubicBezTo>
                      <a:pt x="2143" y="473"/>
                      <a:pt x="1639" y="1"/>
                      <a:pt x="107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" name="Google Shape;713;p16"/>
              <p:cNvSpPr/>
              <p:nvPr/>
            </p:nvSpPr>
            <p:spPr>
              <a:xfrm>
                <a:off x="-45778025" y="3302875"/>
                <a:ext cx="35450" cy="130000"/>
              </a:xfrm>
              <a:custGeom>
                <a:avLst/>
                <a:gdLst/>
                <a:ahLst/>
                <a:cxnLst/>
                <a:rect l="l" t="t" r="r" b="b"/>
                <a:pathLst>
                  <a:path w="1418" h="5200" extrusionOk="0">
                    <a:moveTo>
                      <a:pt x="1418" y="1"/>
                    </a:moveTo>
                    <a:lnTo>
                      <a:pt x="0" y="726"/>
                    </a:lnTo>
                    <a:lnTo>
                      <a:pt x="0" y="4506"/>
                    </a:lnTo>
                    <a:lnTo>
                      <a:pt x="1418" y="5199"/>
                    </a:lnTo>
                    <a:lnTo>
                      <a:pt x="141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" name="Google Shape;714;p16"/>
              <p:cNvSpPr/>
              <p:nvPr/>
            </p:nvSpPr>
            <p:spPr>
              <a:xfrm>
                <a:off x="-46042675" y="3235950"/>
                <a:ext cx="300100" cy="245750"/>
              </a:xfrm>
              <a:custGeom>
                <a:avLst/>
                <a:gdLst/>
                <a:ahLst/>
                <a:cxnLst/>
                <a:rect l="l" t="t" r="r" b="b"/>
                <a:pathLst>
                  <a:path w="12004" h="9830" extrusionOk="0">
                    <a:moveTo>
                      <a:pt x="6018" y="2142"/>
                    </a:moveTo>
                    <a:cubicBezTo>
                      <a:pt x="7751" y="2142"/>
                      <a:pt x="9168" y="3560"/>
                      <a:pt x="9168" y="5293"/>
                    </a:cubicBezTo>
                    <a:cubicBezTo>
                      <a:pt x="9168" y="7026"/>
                      <a:pt x="7751" y="8443"/>
                      <a:pt x="6018" y="8443"/>
                    </a:cubicBezTo>
                    <a:cubicBezTo>
                      <a:pt x="4285" y="8443"/>
                      <a:pt x="2867" y="7026"/>
                      <a:pt x="2867" y="5293"/>
                    </a:cubicBezTo>
                    <a:cubicBezTo>
                      <a:pt x="2867" y="3560"/>
                      <a:pt x="4285" y="2142"/>
                      <a:pt x="6018" y="2142"/>
                    </a:cubicBezTo>
                    <a:close/>
                    <a:moveTo>
                      <a:pt x="1765" y="0"/>
                    </a:moveTo>
                    <a:cubicBezTo>
                      <a:pt x="1576" y="0"/>
                      <a:pt x="1418" y="158"/>
                      <a:pt x="1418" y="378"/>
                    </a:cubicBezTo>
                    <a:lnTo>
                      <a:pt x="1418" y="725"/>
                    </a:lnTo>
                    <a:lnTo>
                      <a:pt x="1072" y="725"/>
                    </a:lnTo>
                    <a:cubicBezTo>
                      <a:pt x="473" y="725"/>
                      <a:pt x="1" y="1197"/>
                      <a:pt x="1" y="1796"/>
                    </a:cubicBezTo>
                    <a:lnTo>
                      <a:pt x="1" y="1890"/>
                    </a:lnTo>
                    <a:lnTo>
                      <a:pt x="1922" y="2835"/>
                    </a:lnTo>
                    <a:cubicBezTo>
                      <a:pt x="2048" y="2930"/>
                      <a:pt x="2143" y="3056"/>
                      <a:pt x="2143" y="3151"/>
                    </a:cubicBezTo>
                    <a:lnTo>
                      <a:pt x="2143" y="7372"/>
                    </a:lnTo>
                    <a:cubicBezTo>
                      <a:pt x="2143" y="7498"/>
                      <a:pt x="2048" y="7624"/>
                      <a:pt x="1922" y="7687"/>
                    </a:cubicBezTo>
                    <a:lnTo>
                      <a:pt x="1" y="8632"/>
                    </a:lnTo>
                    <a:lnTo>
                      <a:pt x="1" y="8758"/>
                    </a:lnTo>
                    <a:cubicBezTo>
                      <a:pt x="1" y="9357"/>
                      <a:pt x="473" y="9830"/>
                      <a:pt x="1072" y="9830"/>
                    </a:cubicBezTo>
                    <a:lnTo>
                      <a:pt x="10964" y="9830"/>
                    </a:lnTo>
                    <a:cubicBezTo>
                      <a:pt x="11531" y="9830"/>
                      <a:pt x="12004" y="9357"/>
                      <a:pt x="12004" y="8758"/>
                    </a:cubicBezTo>
                    <a:lnTo>
                      <a:pt x="12004" y="8632"/>
                    </a:lnTo>
                    <a:lnTo>
                      <a:pt x="10082" y="7687"/>
                    </a:lnTo>
                    <a:cubicBezTo>
                      <a:pt x="9956" y="7624"/>
                      <a:pt x="9893" y="7498"/>
                      <a:pt x="9893" y="7372"/>
                    </a:cubicBezTo>
                    <a:lnTo>
                      <a:pt x="9893" y="3151"/>
                    </a:lnTo>
                    <a:cubicBezTo>
                      <a:pt x="9893" y="3056"/>
                      <a:pt x="9956" y="2930"/>
                      <a:pt x="10082" y="2835"/>
                    </a:cubicBezTo>
                    <a:lnTo>
                      <a:pt x="12004" y="1890"/>
                    </a:lnTo>
                    <a:lnTo>
                      <a:pt x="12004" y="1796"/>
                    </a:lnTo>
                    <a:cubicBezTo>
                      <a:pt x="12004" y="1197"/>
                      <a:pt x="11531" y="725"/>
                      <a:pt x="10933" y="725"/>
                    </a:cubicBezTo>
                    <a:lnTo>
                      <a:pt x="2143" y="725"/>
                    </a:lnTo>
                    <a:lnTo>
                      <a:pt x="2143" y="378"/>
                    </a:lnTo>
                    <a:cubicBezTo>
                      <a:pt x="2143" y="158"/>
                      <a:pt x="1985" y="0"/>
                      <a:pt x="176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" name="Google Shape;715;p16"/>
              <p:cNvSpPr/>
              <p:nvPr/>
            </p:nvSpPr>
            <p:spPr>
              <a:xfrm>
                <a:off x="-45952875" y="3306025"/>
                <a:ext cx="122100" cy="122125"/>
              </a:xfrm>
              <a:custGeom>
                <a:avLst/>
                <a:gdLst/>
                <a:ahLst/>
                <a:cxnLst/>
                <a:rect l="l" t="t" r="r" b="b"/>
                <a:pathLst>
                  <a:path w="4884" h="4885" extrusionOk="0">
                    <a:moveTo>
                      <a:pt x="2426" y="663"/>
                    </a:moveTo>
                    <a:cubicBezTo>
                      <a:pt x="3403" y="663"/>
                      <a:pt x="4190" y="1450"/>
                      <a:pt x="4190" y="2458"/>
                    </a:cubicBezTo>
                    <a:cubicBezTo>
                      <a:pt x="4159" y="3435"/>
                      <a:pt x="3371" y="4223"/>
                      <a:pt x="2426" y="4223"/>
                    </a:cubicBezTo>
                    <a:cubicBezTo>
                      <a:pt x="1449" y="4223"/>
                      <a:pt x="662" y="3435"/>
                      <a:pt x="662" y="2458"/>
                    </a:cubicBezTo>
                    <a:cubicBezTo>
                      <a:pt x="662" y="1450"/>
                      <a:pt x="1449" y="663"/>
                      <a:pt x="2426" y="663"/>
                    </a:cubicBezTo>
                    <a:close/>
                    <a:moveTo>
                      <a:pt x="2426" y="1"/>
                    </a:moveTo>
                    <a:cubicBezTo>
                      <a:pt x="1103" y="1"/>
                      <a:pt x="0" y="1104"/>
                      <a:pt x="0" y="2458"/>
                    </a:cubicBezTo>
                    <a:cubicBezTo>
                      <a:pt x="0" y="3782"/>
                      <a:pt x="1103" y="4884"/>
                      <a:pt x="2426" y="4884"/>
                    </a:cubicBezTo>
                    <a:cubicBezTo>
                      <a:pt x="3781" y="4884"/>
                      <a:pt x="4883" y="3782"/>
                      <a:pt x="4883" y="2458"/>
                    </a:cubicBezTo>
                    <a:cubicBezTo>
                      <a:pt x="4883" y="1104"/>
                      <a:pt x="3781" y="1"/>
                      <a:pt x="242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" name="Google Shape;716;p16"/>
              <p:cNvSpPr/>
              <p:nvPr/>
            </p:nvSpPr>
            <p:spPr>
              <a:xfrm>
                <a:off x="-45941075" y="3218600"/>
                <a:ext cx="98475" cy="17375"/>
              </a:xfrm>
              <a:custGeom>
                <a:avLst/>
                <a:gdLst/>
                <a:ahLst/>
                <a:cxnLst/>
                <a:rect l="l" t="t" r="r" b="b"/>
                <a:pathLst>
                  <a:path w="3939" h="695" extrusionOk="0">
                    <a:moveTo>
                      <a:pt x="536" y="1"/>
                    </a:moveTo>
                    <a:cubicBezTo>
                      <a:pt x="410" y="1"/>
                      <a:pt x="316" y="64"/>
                      <a:pt x="221" y="190"/>
                    </a:cubicBezTo>
                    <a:lnTo>
                      <a:pt x="1" y="694"/>
                    </a:lnTo>
                    <a:lnTo>
                      <a:pt x="3939" y="694"/>
                    </a:lnTo>
                    <a:lnTo>
                      <a:pt x="3655" y="190"/>
                    </a:lnTo>
                    <a:cubicBezTo>
                      <a:pt x="3592" y="64"/>
                      <a:pt x="3466" y="1"/>
                      <a:pt x="334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17" name="Google Shape;717;p16"/>
            <p:cNvGrpSpPr/>
            <p:nvPr/>
          </p:nvGrpSpPr>
          <p:grpSpPr>
            <a:xfrm>
              <a:off x="119564" y="809446"/>
              <a:ext cx="278059" cy="224217"/>
              <a:chOff x="-13512225" y="4080275"/>
              <a:chExt cx="353675" cy="352875"/>
            </a:xfrm>
          </p:grpSpPr>
          <p:sp>
            <p:nvSpPr>
              <p:cNvPr id="718" name="Google Shape;718;p16"/>
              <p:cNvSpPr/>
              <p:nvPr/>
            </p:nvSpPr>
            <p:spPr>
              <a:xfrm>
                <a:off x="-13512225" y="4203925"/>
                <a:ext cx="353675" cy="229225"/>
              </a:xfrm>
              <a:custGeom>
                <a:avLst/>
                <a:gdLst/>
                <a:ahLst/>
                <a:cxnLst/>
                <a:rect l="l" t="t" r="r" b="b"/>
                <a:pathLst>
                  <a:path w="14147" h="9169" extrusionOk="0">
                    <a:moveTo>
                      <a:pt x="5407" y="1717"/>
                    </a:moveTo>
                    <a:cubicBezTo>
                      <a:pt x="5482" y="1717"/>
                      <a:pt x="5561" y="1733"/>
                      <a:pt x="5640" y="1765"/>
                    </a:cubicBezTo>
                    <a:lnTo>
                      <a:pt x="9767" y="4254"/>
                    </a:lnTo>
                    <a:cubicBezTo>
                      <a:pt x="9893" y="4348"/>
                      <a:pt x="9987" y="4443"/>
                      <a:pt x="9987" y="4600"/>
                    </a:cubicBezTo>
                    <a:cubicBezTo>
                      <a:pt x="9987" y="4758"/>
                      <a:pt x="9893" y="4915"/>
                      <a:pt x="9767" y="5010"/>
                    </a:cubicBezTo>
                    <a:lnTo>
                      <a:pt x="5640" y="7499"/>
                    </a:lnTo>
                    <a:cubicBezTo>
                      <a:pt x="5577" y="7530"/>
                      <a:pt x="5506" y="7546"/>
                      <a:pt x="5431" y="7546"/>
                    </a:cubicBezTo>
                    <a:cubicBezTo>
                      <a:pt x="5356" y="7546"/>
                      <a:pt x="5277" y="7530"/>
                      <a:pt x="5199" y="7499"/>
                    </a:cubicBezTo>
                    <a:cubicBezTo>
                      <a:pt x="5104" y="7404"/>
                      <a:pt x="5010" y="7278"/>
                      <a:pt x="5010" y="7121"/>
                    </a:cubicBezTo>
                    <a:lnTo>
                      <a:pt x="5010" y="2143"/>
                    </a:lnTo>
                    <a:cubicBezTo>
                      <a:pt x="5010" y="1985"/>
                      <a:pt x="5104" y="1859"/>
                      <a:pt x="5199" y="1765"/>
                    </a:cubicBezTo>
                    <a:cubicBezTo>
                      <a:pt x="5262" y="1733"/>
                      <a:pt x="5333" y="1717"/>
                      <a:pt x="5407" y="1717"/>
                    </a:cubicBezTo>
                    <a:close/>
                    <a:moveTo>
                      <a:pt x="63" y="0"/>
                    </a:moveTo>
                    <a:lnTo>
                      <a:pt x="63" y="7971"/>
                    </a:lnTo>
                    <a:cubicBezTo>
                      <a:pt x="0" y="8633"/>
                      <a:pt x="568" y="9168"/>
                      <a:pt x="1261" y="9168"/>
                    </a:cubicBezTo>
                    <a:lnTo>
                      <a:pt x="12886" y="9168"/>
                    </a:lnTo>
                    <a:cubicBezTo>
                      <a:pt x="13548" y="9168"/>
                      <a:pt x="14146" y="8633"/>
                      <a:pt x="14146" y="7908"/>
                    </a:cubicBezTo>
                    <a:lnTo>
                      <a:pt x="1414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" name="Google Shape;719;p16"/>
              <p:cNvSpPr/>
              <p:nvPr/>
            </p:nvSpPr>
            <p:spPr>
              <a:xfrm>
                <a:off x="-13366525" y="4275600"/>
                <a:ext cx="73275" cy="88225"/>
              </a:xfrm>
              <a:custGeom>
                <a:avLst/>
                <a:gdLst/>
                <a:ahLst/>
                <a:cxnLst/>
                <a:rect l="l" t="t" r="r" b="b"/>
                <a:pathLst>
                  <a:path w="2931" h="3529" extrusionOk="0">
                    <a:moveTo>
                      <a:pt x="1" y="0"/>
                    </a:moveTo>
                    <a:lnTo>
                      <a:pt x="1" y="3529"/>
                    </a:lnTo>
                    <a:lnTo>
                      <a:pt x="2931" y="1733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" name="Google Shape;720;p16"/>
              <p:cNvSpPr/>
              <p:nvPr/>
            </p:nvSpPr>
            <p:spPr>
              <a:xfrm>
                <a:off x="-13398800" y="4143275"/>
                <a:ext cx="65375" cy="40975"/>
              </a:xfrm>
              <a:custGeom>
                <a:avLst/>
                <a:gdLst/>
                <a:ahLst/>
                <a:cxnLst/>
                <a:rect l="l" t="t" r="r" b="b"/>
                <a:pathLst>
                  <a:path w="2615" h="1639" extrusionOk="0">
                    <a:moveTo>
                      <a:pt x="1103" y="1"/>
                    </a:moveTo>
                    <a:lnTo>
                      <a:pt x="0" y="1639"/>
                    </a:lnTo>
                    <a:lnTo>
                      <a:pt x="1512" y="1639"/>
                    </a:lnTo>
                    <a:lnTo>
                      <a:pt x="261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" name="Google Shape;721;p16"/>
              <p:cNvSpPr/>
              <p:nvPr/>
            </p:nvSpPr>
            <p:spPr>
              <a:xfrm>
                <a:off x="-13336575" y="4143275"/>
                <a:ext cx="64600" cy="40975"/>
              </a:xfrm>
              <a:custGeom>
                <a:avLst/>
                <a:gdLst/>
                <a:ahLst/>
                <a:cxnLst/>
                <a:rect l="l" t="t" r="r" b="b"/>
                <a:pathLst>
                  <a:path w="2584" h="1639" extrusionOk="0">
                    <a:moveTo>
                      <a:pt x="1103" y="1"/>
                    </a:moveTo>
                    <a:lnTo>
                      <a:pt x="0" y="1639"/>
                    </a:lnTo>
                    <a:lnTo>
                      <a:pt x="1481" y="1639"/>
                    </a:lnTo>
                    <a:lnTo>
                      <a:pt x="258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" name="Google Shape;722;p16"/>
              <p:cNvSpPr/>
              <p:nvPr/>
            </p:nvSpPr>
            <p:spPr>
              <a:xfrm>
                <a:off x="-13398800" y="4081050"/>
                <a:ext cx="65375" cy="40975"/>
              </a:xfrm>
              <a:custGeom>
                <a:avLst/>
                <a:gdLst/>
                <a:ahLst/>
                <a:cxnLst/>
                <a:rect l="l" t="t" r="r" b="b"/>
                <a:pathLst>
                  <a:path w="2615" h="1639" extrusionOk="0">
                    <a:moveTo>
                      <a:pt x="0" y="1"/>
                    </a:moveTo>
                    <a:lnTo>
                      <a:pt x="1103" y="1639"/>
                    </a:lnTo>
                    <a:lnTo>
                      <a:pt x="2615" y="1639"/>
                    </a:lnTo>
                    <a:lnTo>
                      <a:pt x="151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" name="Google Shape;723;p16"/>
              <p:cNvSpPr/>
              <p:nvPr/>
            </p:nvSpPr>
            <p:spPr>
              <a:xfrm>
                <a:off x="-13274375" y="4143275"/>
                <a:ext cx="64625" cy="40975"/>
              </a:xfrm>
              <a:custGeom>
                <a:avLst/>
                <a:gdLst/>
                <a:ahLst/>
                <a:cxnLst/>
                <a:rect l="l" t="t" r="r" b="b"/>
                <a:pathLst>
                  <a:path w="2585" h="1639" extrusionOk="0">
                    <a:moveTo>
                      <a:pt x="1104" y="1"/>
                    </a:moveTo>
                    <a:lnTo>
                      <a:pt x="1" y="1639"/>
                    </a:lnTo>
                    <a:lnTo>
                      <a:pt x="1482" y="1639"/>
                    </a:lnTo>
                    <a:lnTo>
                      <a:pt x="258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" name="Google Shape;724;p16"/>
              <p:cNvSpPr/>
              <p:nvPr/>
            </p:nvSpPr>
            <p:spPr>
              <a:xfrm>
                <a:off x="-13212925" y="4081050"/>
                <a:ext cx="54375" cy="40975"/>
              </a:xfrm>
              <a:custGeom>
                <a:avLst/>
                <a:gdLst/>
                <a:ahLst/>
                <a:cxnLst/>
                <a:rect l="l" t="t" r="r" b="b"/>
                <a:pathLst>
                  <a:path w="2175" h="1639" extrusionOk="0">
                    <a:moveTo>
                      <a:pt x="0" y="1"/>
                    </a:moveTo>
                    <a:lnTo>
                      <a:pt x="1103" y="1639"/>
                    </a:lnTo>
                    <a:lnTo>
                      <a:pt x="2174" y="1639"/>
                    </a:lnTo>
                    <a:lnTo>
                      <a:pt x="2174" y="820"/>
                    </a:lnTo>
                    <a:cubicBezTo>
                      <a:pt x="2174" y="347"/>
                      <a:pt x="1796" y="1"/>
                      <a:pt x="132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" name="Google Shape;725;p16"/>
              <p:cNvSpPr/>
              <p:nvPr/>
            </p:nvSpPr>
            <p:spPr>
              <a:xfrm>
                <a:off x="-13212925" y="4143275"/>
                <a:ext cx="54375" cy="40975"/>
              </a:xfrm>
              <a:custGeom>
                <a:avLst/>
                <a:gdLst/>
                <a:ahLst/>
                <a:cxnLst/>
                <a:rect l="l" t="t" r="r" b="b"/>
                <a:pathLst>
                  <a:path w="2175" h="1639" extrusionOk="0">
                    <a:moveTo>
                      <a:pt x="1103" y="1"/>
                    </a:moveTo>
                    <a:lnTo>
                      <a:pt x="0" y="1639"/>
                    </a:lnTo>
                    <a:lnTo>
                      <a:pt x="2174" y="1639"/>
                    </a:lnTo>
                    <a:lnTo>
                      <a:pt x="217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" name="Google Shape;726;p16"/>
              <p:cNvSpPr/>
              <p:nvPr/>
            </p:nvSpPr>
            <p:spPr>
              <a:xfrm>
                <a:off x="-13274375" y="4081050"/>
                <a:ext cx="64625" cy="40975"/>
              </a:xfrm>
              <a:custGeom>
                <a:avLst/>
                <a:gdLst/>
                <a:ahLst/>
                <a:cxnLst/>
                <a:rect l="l" t="t" r="r" b="b"/>
                <a:pathLst>
                  <a:path w="2585" h="1639" extrusionOk="0">
                    <a:moveTo>
                      <a:pt x="1" y="1"/>
                    </a:moveTo>
                    <a:lnTo>
                      <a:pt x="1104" y="1639"/>
                    </a:lnTo>
                    <a:lnTo>
                      <a:pt x="2584" y="1639"/>
                    </a:lnTo>
                    <a:lnTo>
                      <a:pt x="148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7" name="Google Shape;727;p16"/>
              <p:cNvSpPr/>
              <p:nvPr/>
            </p:nvSpPr>
            <p:spPr>
              <a:xfrm>
                <a:off x="-13336575" y="4081050"/>
                <a:ext cx="64600" cy="40975"/>
              </a:xfrm>
              <a:custGeom>
                <a:avLst/>
                <a:gdLst/>
                <a:ahLst/>
                <a:cxnLst/>
                <a:rect l="l" t="t" r="r" b="b"/>
                <a:pathLst>
                  <a:path w="2584" h="1639" extrusionOk="0">
                    <a:moveTo>
                      <a:pt x="0" y="1"/>
                    </a:moveTo>
                    <a:lnTo>
                      <a:pt x="1103" y="1639"/>
                    </a:lnTo>
                    <a:lnTo>
                      <a:pt x="2583" y="1639"/>
                    </a:lnTo>
                    <a:lnTo>
                      <a:pt x="148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8" name="Google Shape;728;p16"/>
              <p:cNvSpPr/>
              <p:nvPr/>
            </p:nvSpPr>
            <p:spPr>
              <a:xfrm>
                <a:off x="-13512225" y="4080275"/>
                <a:ext cx="123675" cy="103200"/>
              </a:xfrm>
              <a:custGeom>
                <a:avLst/>
                <a:gdLst/>
                <a:ahLst/>
                <a:cxnLst/>
                <a:rect l="l" t="t" r="r" b="b"/>
                <a:pathLst>
                  <a:path w="4947" h="4128" extrusionOk="0">
                    <a:moveTo>
                      <a:pt x="2489" y="1260"/>
                    </a:moveTo>
                    <a:cubicBezTo>
                      <a:pt x="2962" y="1260"/>
                      <a:pt x="3371" y="1607"/>
                      <a:pt x="3371" y="2080"/>
                    </a:cubicBezTo>
                    <a:cubicBezTo>
                      <a:pt x="3371" y="2552"/>
                      <a:pt x="2962" y="2899"/>
                      <a:pt x="2489" y="2899"/>
                    </a:cubicBezTo>
                    <a:cubicBezTo>
                      <a:pt x="2017" y="2899"/>
                      <a:pt x="1670" y="2552"/>
                      <a:pt x="1670" y="2080"/>
                    </a:cubicBezTo>
                    <a:cubicBezTo>
                      <a:pt x="1670" y="1607"/>
                      <a:pt x="2017" y="1260"/>
                      <a:pt x="2489" y="1260"/>
                    </a:cubicBezTo>
                    <a:close/>
                    <a:moveTo>
                      <a:pt x="1261" y="0"/>
                    </a:moveTo>
                    <a:cubicBezTo>
                      <a:pt x="599" y="0"/>
                      <a:pt x="0" y="536"/>
                      <a:pt x="0" y="1260"/>
                    </a:cubicBezTo>
                    <a:lnTo>
                      <a:pt x="0" y="4127"/>
                    </a:lnTo>
                    <a:lnTo>
                      <a:pt x="3560" y="4127"/>
                    </a:lnTo>
                    <a:lnTo>
                      <a:pt x="4947" y="2080"/>
                    </a:lnTo>
                    <a:lnTo>
                      <a:pt x="356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29" name="Google Shape;729;p16"/>
            <p:cNvGrpSpPr/>
            <p:nvPr/>
          </p:nvGrpSpPr>
          <p:grpSpPr>
            <a:xfrm>
              <a:off x="125276" y="3001692"/>
              <a:ext cx="266639" cy="228787"/>
              <a:chOff x="-3037625" y="3254850"/>
              <a:chExt cx="299325" cy="256775"/>
            </a:xfrm>
          </p:grpSpPr>
          <p:sp>
            <p:nvSpPr>
              <p:cNvPr id="730" name="Google Shape;730;p16"/>
              <p:cNvSpPr/>
              <p:nvPr/>
            </p:nvSpPr>
            <p:spPr>
              <a:xfrm>
                <a:off x="-3037625" y="3460400"/>
                <a:ext cx="152825" cy="51225"/>
              </a:xfrm>
              <a:custGeom>
                <a:avLst/>
                <a:gdLst/>
                <a:ahLst/>
                <a:cxnLst/>
                <a:rect l="l" t="t" r="r" b="b"/>
                <a:pathLst>
                  <a:path w="6113" h="2049" extrusionOk="0">
                    <a:moveTo>
                      <a:pt x="1356" y="1"/>
                    </a:moveTo>
                    <a:cubicBezTo>
                      <a:pt x="1" y="1"/>
                      <a:pt x="1" y="2049"/>
                      <a:pt x="1356" y="2049"/>
                    </a:cubicBezTo>
                    <a:lnTo>
                      <a:pt x="4758" y="2049"/>
                    </a:lnTo>
                    <a:cubicBezTo>
                      <a:pt x="6113" y="2049"/>
                      <a:pt x="6113" y="1"/>
                      <a:pt x="475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" name="Google Shape;731;p16"/>
              <p:cNvSpPr/>
              <p:nvPr/>
            </p:nvSpPr>
            <p:spPr>
              <a:xfrm>
                <a:off x="-2884825" y="3460400"/>
                <a:ext cx="146525" cy="51225"/>
              </a:xfrm>
              <a:custGeom>
                <a:avLst/>
                <a:gdLst/>
                <a:ahLst/>
                <a:cxnLst/>
                <a:rect l="l" t="t" r="r" b="b"/>
                <a:pathLst>
                  <a:path w="5861" h="2049" extrusionOk="0">
                    <a:moveTo>
                      <a:pt x="1" y="1"/>
                    </a:moveTo>
                    <a:cubicBezTo>
                      <a:pt x="473" y="631"/>
                      <a:pt x="473" y="1419"/>
                      <a:pt x="1" y="2049"/>
                    </a:cubicBezTo>
                    <a:lnTo>
                      <a:pt x="4853" y="2049"/>
                    </a:lnTo>
                    <a:cubicBezTo>
                      <a:pt x="5388" y="2049"/>
                      <a:pt x="5861" y="1576"/>
                      <a:pt x="5861" y="1041"/>
                    </a:cubicBezTo>
                    <a:cubicBezTo>
                      <a:pt x="5861" y="442"/>
                      <a:pt x="5451" y="1"/>
                      <a:pt x="485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" name="Google Shape;732;p16"/>
              <p:cNvSpPr/>
              <p:nvPr/>
            </p:nvSpPr>
            <p:spPr>
              <a:xfrm>
                <a:off x="-2909225" y="3313125"/>
                <a:ext cx="59875" cy="72475"/>
              </a:xfrm>
              <a:custGeom>
                <a:avLst/>
                <a:gdLst/>
                <a:ahLst/>
                <a:cxnLst/>
                <a:rect l="l" t="t" r="r" b="b"/>
                <a:pathLst>
                  <a:path w="2395" h="2899" extrusionOk="0">
                    <a:moveTo>
                      <a:pt x="0" y="1"/>
                    </a:moveTo>
                    <a:lnTo>
                      <a:pt x="0" y="2899"/>
                    </a:lnTo>
                    <a:lnTo>
                      <a:pt x="2395" y="145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" name="Google Shape;733;p16"/>
              <p:cNvSpPr/>
              <p:nvPr/>
            </p:nvSpPr>
            <p:spPr>
              <a:xfrm>
                <a:off x="-3029750" y="3254850"/>
                <a:ext cx="291450" cy="188250"/>
              </a:xfrm>
              <a:custGeom>
                <a:avLst/>
                <a:gdLst/>
                <a:ahLst/>
                <a:cxnLst/>
                <a:rect l="l" t="t" r="r" b="b"/>
                <a:pathLst>
                  <a:path w="11658" h="7530" extrusionOk="0">
                    <a:moveTo>
                      <a:pt x="4414" y="1387"/>
                    </a:moveTo>
                    <a:cubicBezTo>
                      <a:pt x="4476" y="1387"/>
                      <a:pt x="4541" y="1407"/>
                      <a:pt x="4601" y="1449"/>
                    </a:cubicBezTo>
                    <a:lnTo>
                      <a:pt x="8035" y="3497"/>
                    </a:lnTo>
                    <a:cubicBezTo>
                      <a:pt x="8287" y="3623"/>
                      <a:pt x="8287" y="3938"/>
                      <a:pt x="8035" y="4064"/>
                    </a:cubicBezTo>
                    <a:lnTo>
                      <a:pt x="4601" y="6112"/>
                    </a:lnTo>
                    <a:cubicBezTo>
                      <a:pt x="4552" y="6140"/>
                      <a:pt x="4500" y="6153"/>
                      <a:pt x="4448" y="6153"/>
                    </a:cubicBezTo>
                    <a:cubicBezTo>
                      <a:pt x="4268" y="6153"/>
                      <a:pt x="4097" y="6000"/>
                      <a:pt x="4097" y="5829"/>
                    </a:cubicBezTo>
                    <a:lnTo>
                      <a:pt x="4097" y="1733"/>
                    </a:lnTo>
                    <a:cubicBezTo>
                      <a:pt x="4097" y="1527"/>
                      <a:pt x="4247" y="1387"/>
                      <a:pt x="4414" y="1387"/>
                    </a:cubicBezTo>
                    <a:close/>
                    <a:moveTo>
                      <a:pt x="1041" y="0"/>
                    </a:moveTo>
                    <a:cubicBezTo>
                      <a:pt x="473" y="0"/>
                      <a:pt x="1" y="473"/>
                      <a:pt x="1" y="1040"/>
                    </a:cubicBezTo>
                    <a:lnTo>
                      <a:pt x="1" y="6490"/>
                    </a:lnTo>
                    <a:cubicBezTo>
                      <a:pt x="1" y="7057"/>
                      <a:pt x="473" y="7530"/>
                      <a:pt x="1041" y="7530"/>
                    </a:cubicBezTo>
                    <a:lnTo>
                      <a:pt x="10650" y="7530"/>
                    </a:lnTo>
                    <a:cubicBezTo>
                      <a:pt x="11185" y="7530"/>
                      <a:pt x="11658" y="7057"/>
                      <a:pt x="11658" y="6490"/>
                    </a:cubicBezTo>
                    <a:lnTo>
                      <a:pt x="11658" y="1040"/>
                    </a:lnTo>
                    <a:cubicBezTo>
                      <a:pt x="11658" y="473"/>
                      <a:pt x="11248" y="0"/>
                      <a:pt x="1065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34" name="Google Shape;734;p16"/>
            <p:cNvGrpSpPr/>
            <p:nvPr/>
          </p:nvGrpSpPr>
          <p:grpSpPr>
            <a:xfrm>
              <a:off x="120575" y="1469909"/>
              <a:ext cx="276059" cy="343008"/>
              <a:chOff x="-2310650" y="3525775"/>
              <a:chExt cx="292250" cy="363125"/>
            </a:xfrm>
          </p:grpSpPr>
          <p:sp>
            <p:nvSpPr>
              <p:cNvPr id="735" name="Google Shape;735;p16"/>
              <p:cNvSpPr/>
              <p:nvPr/>
            </p:nvSpPr>
            <p:spPr>
              <a:xfrm>
                <a:off x="-2053075" y="3648650"/>
                <a:ext cx="34675" cy="233950"/>
              </a:xfrm>
              <a:custGeom>
                <a:avLst/>
                <a:gdLst/>
                <a:ahLst/>
                <a:cxnLst/>
                <a:rect l="l" t="t" r="r" b="b"/>
                <a:pathLst>
                  <a:path w="1387" h="9358" extrusionOk="0">
                    <a:moveTo>
                      <a:pt x="0" y="1"/>
                    </a:moveTo>
                    <a:lnTo>
                      <a:pt x="0" y="8286"/>
                    </a:lnTo>
                    <a:cubicBezTo>
                      <a:pt x="0" y="8664"/>
                      <a:pt x="158" y="9011"/>
                      <a:pt x="441" y="9263"/>
                    </a:cubicBezTo>
                    <a:cubicBezTo>
                      <a:pt x="504" y="9326"/>
                      <a:pt x="591" y="9358"/>
                      <a:pt x="677" y="9358"/>
                    </a:cubicBezTo>
                    <a:cubicBezTo>
                      <a:pt x="764" y="9358"/>
                      <a:pt x="851" y="9326"/>
                      <a:pt x="914" y="9263"/>
                    </a:cubicBezTo>
                    <a:cubicBezTo>
                      <a:pt x="1197" y="9011"/>
                      <a:pt x="1355" y="8664"/>
                      <a:pt x="1355" y="8286"/>
                    </a:cubicBezTo>
                    <a:lnTo>
                      <a:pt x="1355" y="347"/>
                    </a:lnTo>
                    <a:lnTo>
                      <a:pt x="1386" y="347"/>
                    </a:lnTo>
                    <a:cubicBezTo>
                      <a:pt x="1386" y="158"/>
                      <a:pt x="1229" y="1"/>
                      <a:pt x="104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6" name="Google Shape;736;p16"/>
              <p:cNvSpPr/>
              <p:nvPr/>
            </p:nvSpPr>
            <p:spPr>
              <a:xfrm>
                <a:off x="-2259450" y="3751825"/>
                <a:ext cx="51225" cy="51225"/>
              </a:xfrm>
              <a:custGeom>
                <a:avLst/>
                <a:gdLst/>
                <a:ahLst/>
                <a:cxnLst/>
                <a:rect l="l" t="t" r="r" b="b"/>
                <a:pathLst>
                  <a:path w="2049" h="2049" extrusionOk="0">
                    <a:moveTo>
                      <a:pt x="1" y="1"/>
                    </a:moveTo>
                    <a:lnTo>
                      <a:pt x="1" y="2049"/>
                    </a:lnTo>
                    <a:lnTo>
                      <a:pt x="2049" y="2049"/>
                    </a:lnTo>
                    <a:lnTo>
                      <a:pt x="204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" name="Google Shape;737;p16"/>
              <p:cNvSpPr/>
              <p:nvPr/>
            </p:nvSpPr>
            <p:spPr>
              <a:xfrm>
                <a:off x="-2259450" y="3649450"/>
                <a:ext cx="137075" cy="51200"/>
              </a:xfrm>
              <a:custGeom>
                <a:avLst/>
                <a:gdLst/>
                <a:ahLst/>
                <a:cxnLst/>
                <a:rect l="l" t="t" r="r" b="b"/>
                <a:pathLst>
                  <a:path w="5483" h="2048" extrusionOk="0">
                    <a:moveTo>
                      <a:pt x="1" y="0"/>
                    </a:moveTo>
                    <a:lnTo>
                      <a:pt x="1" y="2048"/>
                    </a:lnTo>
                    <a:lnTo>
                      <a:pt x="5483" y="2048"/>
                    </a:lnTo>
                    <a:lnTo>
                      <a:pt x="548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" name="Google Shape;738;p16"/>
              <p:cNvSpPr/>
              <p:nvPr/>
            </p:nvSpPr>
            <p:spPr>
              <a:xfrm>
                <a:off x="-2310650" y="3525775"/>
                <a:ext cx="252075" cy="363125"/>
              </a:xfrm>
              <a:custGeom>
                <a:avLst/>
                <a:gdLst/>
                <a:ahLst/>
                <a:cxnLst/>
                <a:rect l="l" t="t" r="r" b="b"/>
                <a:pathLst>
                  <a:path w="10083" h="14525" extrusionOk="0">
                    <a:moveTo>
                      <a:pt x="7814" y="4222"/>
                    </a:moveTo>
                    <a:cubicBezTo>
                      <a:pt x="8035" y="4222"/>
                      <a:pt x="8192" y="4380"/>
                      <a:pt x="8192" y="4569"/>
                    </a:cubicBezTo>
                    <a:lnTo>
                      <a:pt x="8192" y="7310"/>
                    </a:lnTo>
                    <a:cubicBezTo>
                      <a:pt x="8192" y="7530"/>
                      <a:pt x="8035" y="7657"/>
                      <a:pt x="7814" y="7657"/>
                    </a:cubicBezTo>
                    <a:lnTo>
                      <a:pt x="1671" y="7657"/>
                    </a:lnTo>
                    <a:cubicBezTo>
                      <a:pt x="1482" y="7657"/>
                      <a:pt x="1324" y="7530"/>
                      <a:pt x="1324" y="7310"/>
                    </a:cubicBezTo>
                    <a:lnTo>
                      <a:pt x="1324" y="4569"/>
                    </a:lnTo>
                    <a:cubicBezTo>
                      <a:pt x="1324" y="4380"/>
                      <a:pt x="1482" y="4222"/>
                      <a:pt x="1671" y="4222"/>
                    </a:cubicBezTo>
                    <a:close/>
                    <a:moveTo>
                      <a:pt x="7904" y="8380"/>
                    </a:moveTo>
                    <a:cubicBezTo>
                      <a:pt x="8287" y="8380"/>
                      <a:pt x="8278" y="9043"/>
                      <a:pt x="7877" y="9043"/>
                    </a:cubicBezTo>
                    <a:lnTo>
                      <a:pt x="5829" y="9043"/>
                    </a:lnTo>
                    <a:cubicBezTo>
                      <a:pt x="5388" y="9043"/>
                      <a:pt x="5357" y="8381"/>
                      <a:pt x="5829" y="8381"/>
                    </a:cubicBezTo>
                    <a:lnTo>
                      <a:pt x="7877" y="8381"/>
                    </a:lnTo>
                    <a:cubicBezTo>
                      <a:pt x="7886" y="8380"/>
                      <a:pt x="7895" y="8380"/>
                      <a:pt x="7904" y="8380"/>
                    </a:cubicBezTo>
                    <a:close/>
                    <a:moveTo>
                      <a:pt x="7904" y="9766"/>
                    </a:moveTo>
                    <a:cubicBezTo>
                      <a:pt x="8287" y="9766"/>
                      <a:pt x="8278" y="10429"/>
                      <a:pt x="7877" y="10429"/>
                    </a:cubicBezTo>
                    <a:lnTo>
                      <a:pt x="5829" y="10429"/>
                    </a:lnTo>
                    <a:cubicBezTo>
                      <a:pt x="5388" y="10429"/>
                      <a:pt x="5357" y="9767"/>
                      <a:pt x="5829" y="9767"/>
                    </a:cubicBezTo>
                    <a:lnTo>
                      <a:pt x="7877" y="9767"/>
                    </a:lnTo>
                    <a:cubicBezTo>
                      <a:pt x="7886" y="9767"/>
                      <a:pt x="7895" y="9766"/>
                      <a:pt x="7904" y="9766"/>
                    </a:cubicBezTo>
                    <a:close/>
                    <a:moveTo>
                      <a:pt x="7877" y="11091"/>
                    </a:moveTo>
                    <a:cubicBezTo>
                      <a:pt x="8287" y="11091"/>
                      <a:pt x="8287" y="11784"/>
                      <a:pt x="7877" y="11784"/>
                    </a:cubicBezTo>
                    <a:lnTo>
                      <a:pt x="5829" y="11784"/>
                    </a:lnTo>
                    <a:cubicBezTo>
                      <a:pt x="5388" y="11784"/>
                      <a:pt x="5357" y="11091"/>
                      <a:pt x="5829" y="11091"/>
                    </a:cubicBezTo>
                    <a:close/>
                    <a:moveTo>
                      <a:pt x="4475" y="8350"/>
                    </a:moveTo>
                    <a:cubicBezTo>
                      <a:pt x="4664" y="8350"/>
                      <a:pt x="4821" y="8507"/>
                      <a:pt x="4821" y="8696"/>
                    </a:cubicBezTo>
                    <a:lnTo>
                      <a:pt x="4821" y="11469"/>
                    </a:lnTo>
                    <a:cubicBezTo>
                      <a:pt x="4821" y="11658"/>
                      <a:pt x="4664" y="11815"/>
                      <a:pt x="4475" y="11815"/>
                    </a:cubicBezTo>
                    <a:lnTo>
                      <a:pt x="1734" y="11815"/>
                    </a:lnTo>
                    <a:cubicBezTo>
                      <a:pt x="1513" y="11815"/>
                      <a:pt x="1356" y="11658"/>
                      <a:pt x="1356" y="11469"/>
                    </a:cubicBezTo>
                    <a:lnTo>
                      <a:pt x="1356" y="8696"/>
                    </a:lnTo>
                    <a:cubicBezTo>
                      <a:pt x="1356" y="8507"/>
                      <a:pt x="1513" y="8350"/>
                      <a:pt x="1734" y="8350"/>
                    </a:cubicBezTo>
                    <a:close/>
                    <a:moveTo>
                      <a:pt x="7877" y="12508"/>
                    </a:moveTo>
                    <a:cubicBezTo>
                      <a:pt x="8287" y="12508"/>
                      <a:pt x="8287" y="13170"/>
                      <a:pt x="7877" y="13170"/>
                    </a:cubicBezTo>
                    <a:lnTo>
                      <a:pt x="1734" y="13170"/>
                    </a:lnTo>
                    <a:cubicBezTo>
                      <a:pt x="1293" y="13170"/>
                      <a:pt x="1261" y="12508"/>
                      <a:pt x="1734" y="12508"/>
                    </a:cubicBezTo>
                    <a:close/>
                    <a:moveTo>
                      <a:pt x="348" y="2868"/>
                    </a:moveTo>
                    <a:cubicBezTo>
                      <a:pt x="158" y="2868"/>
                      <a:pt x="1" y="3025"/>
                      <a:pt x="1" y="3214"/>
                    </a:cubicBezTo>
                    <a:lnTo>
                      <a:pt x="1" y="12823"/>
                    </a:lnTo>
                    <a:cubicBezTo>
                      <a:pt x="1" y="13768"/>
                      <a:pt x="726" y="14525"/>
                      <a:pt x="1702" y="14525"/>
                    </a:cubicBezTo>
                    <a:lnTo>
                      <a:pt x="10083" y="14525"/>
                    </a:lnTo>
                    <a:cubicBezTo>
                      <a:pt x="9767" y="14178"/>
                      <a:pt x="9515" y="13705"/>
                      <a:pt x="9515" y="13138"/>
                    </a:cubicBezTo>
                    <a:cubicBezTo>
                      <a:pt x="9547" y="1"/>
                      <a:pt x="9547" y="6333"/>
                      <a:pt x="9547" y="3214"/>
                    </a:cubicBezTo>
                    <a:cubicBezTo>
                      <a:pt x="9547" y="3025"/>
                      <a:pt x="9389" y="2868"/>
                      <a:pt x="9200" y="286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39" name="Google Shape;739;p16"/>
            <p:cNvSpPr/>
            <p:nvPr/>
          </p:nvSpPr>
          <p:spPr>
            <a:xfrm rot="-5400000">
              <a:off x="7874100" y="153015"/>
              <a:ext cx="183662" cy="160601"/>
            </a:xfrm>
            <a:custGeom>
              <a:avLst/>
              <a:gdLst/>
              <a:ahLst/>
              <a:cxnLst/>
              <a:rect l="l" t="t" r="r" b="b"/>
              <a:pathLst>
                <a:path w="20155" h="19274" extrusionOk="0">
                  <a:moveTo>
                    <a:pt x="12103" y="1130"/>
                  </a:moveTo>
                  <a:cubicBezTo>
                    <a:pt x="13694" y="1130"/>
                    <a:pt x="15284" y="1735"/>
                    <a:pt x="16496" y="2945"/>
                  </a:cubicBezTo>
                  <a:cubicBezTo>
                    <a:pt x="18917" y="5366"/>
                    <a:pt x="18917" y="9305"/>
                    <a:pt x="16496" y="11729"/>
                  </a:cubicBezTo>
                  <a:cubicBezTo>
                    <a:pt x="15286" y="12940"/>
                    <a:pt x="13695" y="13545"/>
                    <a:pt x="12104" y="13545"/>
                  </a:cubicBezTo>
                  <a:cubicBezTo>
                    <a:pt x="10514" y="13545"/>
                    <a:pt x="8923" y="12940"/>
                    <a:pt x="7712" y="11729"/>
                  </a:cubicBezTo>
                  <a:cubicBezTo>
                    <a:pt x="5288" y="9305"/>
                    <a:pt x="5288" y="5369"/>
                    <a:pt x="7712" y="2945"/>
                  </a:cubicBezTo>
                  <a:cubicBezTo>
                    <a:pt x="8923" y="1735"/>
                    <a:pt x="10513" y="1130"/>
                    <a:pt x="12103" y="1130"/>
                  </a:cubicBezTo>
                  <a:close/>
                  <a:moveTo>
                    <a:pt x="4918" y="13726"/>
                  </a:moveTo>
                  <a:lnTo>
                    <a:pt x="5716" y="14524"/>
                  </a:lnTo>
                  <a:lnTo>
                    <a:pt x="4918" y="15322"/>
                  </a:lnTo>
                  <a:lnTo>
                    <a:pt x="4120" y="14524"/>
                  </a:lnTo>
                  <a:lnTo>
                    <a:pt x="4918" y="13726"/>
                  </a:lnTo>
                  <a:close/>
                  <a:moveTo>
                    <a:pt x="12106" y="1"/>
                  </a:moveTo>
                  <a:cubicBezTo>
                    <a:pt x="10226" y="1"/>
                    <a:pt x="8345" y="717"/>
                    <a:pt x="6914" y="2147"/>
                  </a:cubicBezTo>
                  <a:cubicBezTo>
                    <a:pt x="4725" y="4333"/>
                    <a:pt x="4240" y="7516"/>
                    <a:pt x="5315" y="10133"/>
                  </a:cubicBezTo>
                  <a:lnTo>
                    <a:pt x="4518" y="10931"/>
                  </a:lnTo>
                  <a:cubicBezTo>
                    <a:pt x="4009" y="11434"/>
                    <a:pt x="3876" y="12208"/>
                    <a:pt x="4192" y="12852"/>
                  </a:cubicBezTo>
                  <a:lnTo>
                    <a:pt x="663" y="16382"/>
                  </a:lnTo>
                  <a:cubicBezTo>
                    <a:pt x="1" y="17044"/>
                    <a:pt x="1" y="18116"/>
                    <a:pt x="663" y="18778"/>
                  </a:cubicBezTo>
                  <a:cubicBezTo>
                    <a:pt x="994" y="19108"/>
                    <a:pt x="1428" y="19273"/>
                    <a:pt x="1862" y="19273"/>
                  </a:cubicBezTo>
                  <a:cubicBezTo>
                    <a:pt x="2295" y="19273"/>
                    <a:pt x="2729" y="19108"/>
                    <a:pt x="3060" y="18778"/>
                  </a:cubicBezTo>
                  <a:lnTo>
                    <a:pt x="6586" y="15249"/>
                  </a:lnTo>
                  <a:cubicBezTo>
                    <a:pt x="6820" y="15363"/>
                    <a:pt x="7071" y="15418"/>
                    <a:pt x="7320" y="15418"/>
                  </a:cubicBezTo>
                  <a:cubicBezTo>
                    <a:pt x="7757" y="15418"/>
                    <a:pt x="8188" y="15247"/>
                    <a:pt x="8510" y="14921"/>
                  </a:cubicBezTo>
                  <a:lnTo>
                    <a:pt x="9308" y="14126"/>
                  </a:lnTo>
                  <a:cubicBezTo>
                    <a:pt x="10192" y="14489"/>
                    <a:pt x="11145" y="14675"/>
                    <a:pt x="12104" y="14675"/>
                  </a:cubicBezTo>
                  <a:cubicBezTo>
                    <a:pt x="13962" y="14675"/>
                    <a:pt x="15843" y="13979"/>
                    <a:pt x="17294" y="12527"/>
                  </a:cubicBezTo>
                  <a:cubicBezTo>
                    <a:pt x="20155" y="9666"/>
                    <a:pt x="20155" y="5008"/>
                    <a:pt x="17294" y="2147"/>
                  </a:cubicBezTo>
                  <a:cubicBezTo>
                    <a:pt x="15864" y="716"/>
                    <a:pt x="13985" y="1"/>
                    <a:pt x="1210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grpSp>
          <p:nvGrpSpPr>
            <p:cNvPr id="740" name="Google Shape;740;p16"/>
            <p:cNvGrpSpPr/>
            <p:nvPr/>
          </p:nvGrpSpPr>
          <p:grpSpPr>
            <a:xfrm>
              <a:off x="491193" y="148561"/>
              <a:ext cx="247352" cy="188727"/>
              <a:chOff x="1433349" y="2152174"/>
              <a:chExt cx="1316400" cy="1004400"/>
            </a:xfrm>
          </p:grpSpPr>
          <p:sp>
            <p:nvSpPr>
              <p:cNvPr id="741" name="Google Shape;741;p16"/>
              <p:cNvSpPr/>
              <p:nvPr/>
            </p:nvSpPr>
            <p:spPr>
              <a:xfrm rot="5400000">
                <a:off x="1844638" y="2440788"/>
                <a:ext cx="493800" cy="427200"/>
              </a:xfrm>
              <a:prstGeom prst="triangle">
                <a:avLst>
                  <a:gd name="adj" fmla="val 50000"/>
                </a:avLst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" name="Google Shape;742;p16"/>
              <p:cNvSpPr/>
              <p:nvPr/>
            </p:nvSpPr>
            <p:spPr>
              <a:xfrm>
                <a:off x="1433349" y="2152174"/>
                <a:ext cx="1316400" cy="1004400"/>
              </a:xfrm>
              <a:prstGeom prst="roundRect">
                <a:avLst>
                  <a:gd name="adj" fmla="val 16667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" name="Google Shape;743;p16"/>
              <p:cNvSpPr/>
              <p:nvPr/>
            </p:nvSpPr>
            <p:spPr>
              <a:xfrm rot="5400000">
                <a:off x="1974719" y="2501057"/>
                <a:ext cx="354300" cy="306600"/>
              </a:xfrm>
              <a:prstGeom prst="triangle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44" name="Google Shape;744;p16"/>
          <p:cNvGrpSpPr/>
          <p:nvPr/>
        </p:nvGrpSpPr>
        <p:grpSpPr>
          <a:xfrm>
            <a:off x="557932" y="201447"/>
            <a:ext cx="125282" cy="89173"/>
            <a:chOff x="1152000" y="3898200"/>
            <a:chExt cx="766254" cy="545400"/>
          </a:xfrm>
        </p:grpSpPr>
        <p:sp>
          <p:nvSpPr>
            <p:cNvPr id="745" name="Google Shape;745;p16"/>
            <p:cNvSpPr/>
            <p:nvPr/>
          </p:nvSpPr>
          <p:spPr>
            <a:xfrm>
              <a:off x="1152000" y="3898200"/>
              <a:ext cx="635400" cy="5454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16"/>
            <p:cNvSpPr/>
            <p:nvPr/>
          </p:nvSpPr>
          <p:spPr>
            <a:xfrm rot="-5400000">
              <a:off x="1590804" y="4066040"/>
              <a:ext cx="445200" cy="209700"/>
            </a:xfrm>
            <a:prstGeom prst="triangle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440">
          <p15:clr>
            <a:srgbClr val="FA7B17"/>
          </p15:clr>
        </p15:guide>
        <p15:guide id="2" pos="2721">
          <p15:clr>
            <a:srgbClr val="FA7B17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 ">
  <p:cSld name="CUSTOM_1_1_3"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17"/>
          <p:cNvSpPr txBox="1">
            <a:spLocks noGrp="1"/>
          </p:cNvSpPr>
          <p:nvPr>
            <p:ph type="title"/>
          </p:nvPr>
        </p:nvSpPr>
        <p:spPr>
          <a:xfrm>
            <a:off x="2451550" y="1508850"/>
            <a:ext cx="1877700" cy="36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49" name="Google Shape;749;p17"/>
          <p:cNvSpPr txBox="1">
            <a:spLocks noGrp="1"/>
          </p:cNvSpPr>
          <p:nvPr>
            <p:ph type="subTitle" idx="1"/>
          </p:nvPr>
        </p:nvSpPr>
        <p:spPr>
          <a:xfrm>
            <a:off x="2451550" y="1877650"/>
            <a:ext cx="1877700" cy="62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swald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50" name="Google Shape;750;p17"/>
          <p:cNvSpPr txBox="1">
            <a:spLocks noGrp="1"/>
          </p:cNvSpPr>
          <p:nvPr>
            <p:ph type="title" idx="2"/>
          </p:nvPr>
        </p:nvSpPr>
        <p:spPr>
          <a:xfrm>
            <a:off x="2451550" y="3386525"/>
            <a:ext cx="1877700" cy="43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51" name="Google Shape;751;p17"/>
          <p:cNvSpPr txBox="1">
            <a:spLocks noGrp="1"/>
          </p:cNvSpPr>
          <p:nvPr>
            <p:ph type="subTitle" idx="3"/>
          </p:nvPr>
        </p:nvSpPr>
        <p:spPr>
          <a:xfrm>
            <a:off x="2451550" y="3817025"/>
            <a:ext cx="1877700" cy="55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swald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52" name="Google Shape;752;p17"/>
          <p:cNvSpPr txBox="1">
            <a:spLocks noGrp="1"/>
          </p:cNvSpPr>
          <p:nvPr>
            <p:ph type="title" idx="4"/>
          </p:nvPr>
        </p:nvSpPr>
        <p:spPr>
          <a:xfrm>
            <a:off x="720000" y="535300"/>
            <a:ext cx="7717500" cy="45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3" name="Google Shape;753;p17"/>
          <p:cNvSpPr txBox="1">
            <a:spLocks noGrp="1"/>
          </p:cNvSpPr>
          <p:nvPr>
            <p:ph type="title" idx="5"/>
          </p:nvPr>
        </p:nvSpPr>
        <p:spPr>
          <a:xfrm>
            <a:off x="6553125" y="1508850"/>
            <a:ext cx="1877700" cy="36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54" name="Google Shape;754;p17"/>
          <p:cNvSpPr txBox="1">
            <a:spLocks noGrp="1"/>
          </p:cNvSpPr>
          <p:nvPr>
            <p:ph type="subTitle" idx="6"/>
          </p:nvPr>
        </p:nvSpPr>
        <p:spPr>
          <a:xfrm>
            <a:off x="6553125" y="1877643"/>
            <a:ext cx="1877700" cy="62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swald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55" name="Google Shape;755;p17"/>
          <p:cNvSpPr txBox="1">
            <a:spLocks noGrp="1"/>
          </p:cNvSpPr>
          <p:nvPr>
            <p:ph type="title" idx="7"/>
          </p:nvPr>
        </p:nvSpPr>
        <p:spPr>
          <a:xfrm>
            <a:off x="6553125" y="3386525"/>
            <a:ext cx="1877700" cy="43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56" name="Google Shape;756;p17"/>
          <p:cNvSpPr txBox="1">
            <a:spLocks noGrp="1"/>
          </p:cNvSpPr>
          <p:nvPr>
            <p:ph type="subTitle" idx="8"/>
          </p:nvPr>
        </p:nvSpPr>
        <p:spPr>
          <a:xfrm>
            <a:off x="6553125" y="3817025"/>
            <a:ext cx="1877700" cy="55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swald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grpSp>
        <p:nvGrpSpPr>
          <p:cNvPr id="757" name="Google Shape;757;p17"/>
          <p:cNvGrpSpPr/>
          <p:nvPr/>
        </p:nvGrpSpPr>
        <p:grpSpPr>
          <a:xfrm>
            <a:off x="0" y="-43100"/>
            <a:ext cx="9144000" cy="5205000"/>
            <a:chOff x="0" y="-43100"/>
            <a:chExt cx="9144000" cy="5205000"/>
          </a:xfrm>
        </p:grpSpPr>
        <p:sp>
          <p:nvSpPr>
            <p:cNvPr id="758" name="Google Shape;758;p17"/>
            <p:cNvSpPr/>
            <p:nvPr/>
          </p:nvSpPr>
          <p:spPr>
            <a:xfrm>
              <a:off x="0" y="-42550"/>
              <a:ext cx="9144000" cy="551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17"/>
            <p:cNvSpPr/>
            <p:nvPr/>
          </p:nvSpPr>
          <p:spPr>
            <a:xfrm>
              <a:off x="0" y="-43100"/>
              <a:ext cx="517200" cy="5205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60" name="Google Shape;760;p17"/>
            <p:cNvGrpSpPr/>
            <p:nvPr/>
          </p:nvGrpSpPr>
          <p:grpSpPr>
            <a:xfrm>
              <a:off x="2541307" y="86840"/>
              <a:ext cx="5686411" cy="292990"/>
              <a:chOff x="2039075" y="127544"/>
              <a:chExt cx="4783320" cy="310206"/>
            </a:xfrm>
          </p:grpSpPr>
          <p:sp>
            <p:nvSpPr>
              <p:cNvPr id="761" name="Google Shape;761;p17"/>
              <p:cNvSpPr/>
              <p:nvPr/>
            </p:nvSpPr>
            <p:spPr>
              <a:xfrm>
                <a:off x="2039075" y="127550"/>
                <a:ext cx="4783200" cy="3102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" name="Google Shape;762;p17"/>
              <p:cNvSpPr/>
              <p:nvPr/>
            </p:nvSpPr>
            <p:spPr>
              <a:xfrm>
                <a:off x="6440795" y="127544"/>
                <a:ext cx="381600" cy="310200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rgbClr val="F3F3F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63" name="Google Shape;763;p17"/>
            <p:cNvSpPr txBox="1"/>
            <p:nvPr/>
          </p:nvSpPr>
          <p:spPr>
            <a:xfrm>
              <a:off x="864875" y="142875"/>
              <a:ext cx="1599600" cy="20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200">
                  <a:latin typeface="Oswald"/>
                  <a:ea typeface="Oswald"/>
                  <a:cs typeface="Oswald"/>
                  <a:sym typeface="Oswald"/>
                </a:rPr>
                <a:t>Video Channel Presentation</a:t>
              </a:r>
              <a:endParaRPr sz="1200">
                <a:latin typeface="Oswald"/>
                <a:ea typeface="Oswald"/>
                <a:cs typeface="Oswald"/>
                <a:sym typeface="Oswald"/>
              </a:endParaRPr>
            </a:p>
          </p:txBody>
        </p:sp>
        <p:grpSp>
          <p:nvGrpSpPr>
            <p:cNvPr id="764" name="Google Shape;764;p17"/>
            <p:cNvGrpSpPr/>
            <p:nvPr/>
          </p:nvGrpSpPr>
          <p:grpSpPr>
            <a:xfrm>
              <a:off x="164775" y="142875"/>
              <a:ext cx="200100" cy="180875"/>
              <a:chOff x="164775" y="142875"/>
              <a:chExt cx="200100" cy="180875"/>
            </a:xfrm>
          </p:grpSpPr>
          <p:sp>
            <p:nvSpPr>
              <p:cNvPr id="765" name="Google Shape;765;p17"/>
              <p:cNvSpPr/>
              <p:nvPr/>
            </p:nvSpPr>
            <p:spPr>
              <a:xfrm>
                <a:off x="164775" y="142875"/>
                <a:ext cx="200100" cy="38100"/>
              </a:xfrm>
              <a:prstGeom prst="roundRect">
                <a:avLst>
                  <a:gd name="adj" fmla="val 16667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" name="Google Shape;766;p17"/>
              <p:cNvSpPr/>
              <p:nvPr/>
            </p:nvSpPr>
            <p:spPr>
              <a:xfrm>
                <a:off x="164775" y="285650"/>
                <a:ext cx="200100" cy="38100"/>
              </a:xfrm>
              <a:prstGeom prst="roundRect">
                <a:avLst>
                  <a:gd name="adj" fmla="val 16667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" name="Google Shape;767;p17"/>
              <p:cNvSpPr/>
              <p:nvPr/>
            </p:nvSpPr>
            <p:spPr>
              <a:xfrm>
                <a:off x="164775" y="214263"/>
                <a:ext cx="200100" cy="38100"/>
              </a:xfrm>
              <a:prstGeom prst="roundRect">
                <a:avLst>
                  <a:gd name="adj" fmla="val 16667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68" name="Google Shape;768;p17"/>
            <p:cNvGrpSpPr/>
            <p:nvPr/>
          </p:nvGrpSpPr>
          <p:grpSpPr>
            <a:xfrm>
              <a:off x="136421" y="2300197"/>
              <a:ext cx="244341" cy="214216"/>
              <a:chOff x="-46042675" y="3218600"/>
              <a:chExt cx="300100" cy="263100"/>
            </a:xfrm>
          </p:grpSpPr>
          <p:sp>
            <p:nvSpPr>
              <p:cNvPr id="769" name="Google Shape;769;p17"/>
              <p:cNvSpPr/>
              <p:nvPr/>
            </p:nvSpPr>
            <p:spPr>
              <a:xfrm>
                <a:off x="-46042675" y="3302875"/>
                <a:ext cx="35475" cy="130000"/>
              </a:xfrm>
              <a:custGeom>
                <a:avLst/>
                <a:gdLst/>
                <a:ahLst/>
                <a:cxnLst/>
                <a:rect l="l" t="t" r="r" b="b"/>
                <a:pathLst>
                  <a:path w="1419" h="5200" extrusionOk="0">
                    <a:moveTo>
                      <a:pt x="1" y="1"/>
                    </a:moveTo>
                    <a:lnTo>
                      <a:pt x="1" y="5199"/>
                    </a:lnTo>
                    <a:lnTo>
                      <a:pt x="1418" y="4506"/>
                    </a:lnTo>
                    <a:lnTo>
                      <a:pt x="1418" y="726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" name="Google Shape;770;p17"/>
              <p:cNvSpPr/>
              <p:nvPr/>
            </p:nvSpPr>
            <p:spPr>
              <a:xfrm>
                <a:off x="-45919025" y="3341475"/>
                <a:ext cx="53600" cy="52800"/>
              </a:xfrm>
              <a:custGeom>
                <a:avLst/>
                <a:gdLst/>
                <a:ahLst/>
                <a:cxnLst/>
                <a:rect l="l" t="t" r="r" b="b"/>
                <a:pathLst>
                  <a:path w="2144" h="2112" extrusionOk="0">
                    <a:moveTo>
                      <a:pt x="1072" y="1"/>
                    </a:moveTo>
                    <a:cubicBezTo>
                      <a:pt x="473" y="1"/>
                      <a:pt x="1" y="473"/>
                      <a:pt x="1" y="1072"/>
                    </a:cubicBezTo>
                    <a:cubicBezTo>
                      <a:pt x="1" y="1639"/>
                      <a:pt x="473" y="2112"/>
                      <a:pt x="1072" y="2112"/>
                    </a:cubicBezTo>
                    <a:cubicBezTo>
                      <a:pt x="1671" y="2112"/>
                      <a:pt x="2143" y="1639"/>
                      <a:pt x="2143" y="1072"/>
                    </a:cubicBezTo>
                    <a:cubicBezTo>
                      <a:pt x="2143" y="473"/>
                      <a:pt x="1639" y="1"/>
                      <a:pt x="107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" name="Google Shape;771;p17"/>
              <p:cNvSpPr/>
              <p:nvPr/>
            </p:nvSpPr>
            <p:spPr>
              <a:xfrm>
                <a:off x="-45778025" y="3302875"/>
                <a:ext cx="35450" cy="130000"/>
              </a:xfrm>
              <a:custGeom>
                <a:avLst/>
                <a:gdLst/>
                <a:ahLst/>
                <a:cxnLst/>
                <a:rect l="l" t="t" r="r" b="b"/>
                <a:pathLst>
                  <a:path w="1418" h="5200" extrusionOk="0">
                    <a:moveTo>
                      <a:pt x="1418" y="1"/>
                    </a:moveTo>
                    <a:lnTo>
                      <a:pt x="0" y="726"/>
                    </a:lnTo>
                    <a:lnTo>
                      <a:pt x="0" y="4506"/>
                    </a:lnTo>
                    <a:lnTo>
                      <a:pt x="1418" y="5199"/>
                    </a:lnTo>
                    <a:lnTo>
                      <a:pt x="141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" name="Google Shape;772;p17"/>
              <p:cNvSpPr/>
              <p:nvPr/>
            </p:nvSpPr>
            <p:spPr>
              <a:xfrm>
                <a:off x="-46042675" y="3235950"/>
                <a:ext cx="300100" cy="245750"/>
              </a:xfrm>
              <a:custGeom>
                <a:avLst/>
                <a:gdLst/>
                <a:ahLst/>
                <a:cxnLst/>
                <a:rect l="l" t="t" r="r" b="b"/>
                <a:pathLst>
                  <a:path w="12004" h="9830" extrusionOk="0">
                    <a:moveTo>
                      <a:pt x="6018" y="2142"/>
                    </a:moveTo>
                    <a:cubicBezTo>
                      <a:pt x="7751" y="2142"/>
                      <a:pt x="9168" y="3560"/>
                      <a:pt x="9168" y="5293"/>
                    </a:cubicBezTo>
                    <a:cubicBezTo>
                      <a:pt x="9168" y="7026"/>
                      <a:pt x="7751" y="8443"/>
                      <a:pt x="6018" y="8443"/>
                    </a:cubicBezTo>
                    <a:cubicBezTo>
                      <a:pt x="4285" y="8443"/>
                      <a:pt x="2867" y="7026"/>
                      <a:pt x="2867" y="5293"/>
                    </a:cubicBezTo>
                    <a:cubicBezTo>
                      <a:pt x="2867" y="3560"/>
                      <a:pt x="4285" y="2142"/>
                      <a:pt x="6018" y="2142"/>
                    </a:cubicBezTo>
                    <a:close/>
                    <a:moveTo>
                      <a:pt x="1765" y="0"/>
                    </a:moveTo>
                    <a:cubicBezTo>
                      <a:pt x="1576" y="0"/>
                      <a:pt x="1418" y="158"/>
                      <a:pt x="1418" y="378"/>
                    </a:cubicBezTo>
                    <a:lnTo>
                      <a:pt x="1418" y="725"/>
                    </a:lnTo>
                    <a:lnTo>
                      <a:pt x="1072" y="725"/>
                    </a:lnTo>
                    <a:cubicBezTo>
                      <a:pt x="473" y="725"/>
                      <a:pt x="1" y="1197"/>
                      <a:pt x="1" y="1796"/>
                    </a:cubicBezTo>
                    <a:lnTo>
                      <a:pt x="1" y="1890"/>
                    </a:lnTo>
                    <a:lnTo>
                      <a:pt x="1922" y="2835"/>
                    </a:lnTo>
                    <a:cubicBezTo>
                      <a:pt x="2048" y="2930"/>
                      <a:pt x="2143" y="3056"/>
                      <a:pt x="2143" y="3151"/>
                    </a:cubicBezTo>
                    <a:lnTo>
                      <a:pt x="2143" y="7372"/>
                    </a:lnTo>
                    <a:cubicBezTo>
                      <a:pt x="2143" y="7498"/>
                      <a:pt x="2048" y="7624"/>
                      <a:pt x="1922" y="7687"/>
                    </a:cubicBezTo>
                    <a:lnTo>
                      <a:pt x="1" y="8632"/>
                    </a:lnTo>
                    <a:lnTo>
                      <a:pt x="1" y="8758"/>
                    </a:lnTo>
                    <a:cubicBezTo>
                      <a:pt x="1" y="9357"/>
                      <a:pt x="473" y="9830"/>
                      <a:pt x="1072" y="9830"/>
                    </a:cubicBezTo>
                    <a:lnTo>
                      <a:pt x="10964" y="9830"/>
                    </a:lnTo>
                    <a:cubicBezTo>
                      <a:pt x="11531" y="9830"/>
                      <a:pt x="12004" y="9357"/>
                      <a:pt x="12004" y="8758"/>
                    </a:cubicBezTo>
                    <a:lnTo>
                      <a:pt x="12004" y="8632"/>
                    </a:lnTo>
                    <a:lnTo>
                      <a:pt x="10082" y="7687"/>
                    </a:lnTo>
                    <a:cubicBezTo>
                      <a:pt x="9956" y="7624"/>
                      <a:pt x="9893" y="7498"/>
                      <a:pt x="9893" y="7372"/>
                    </a:cubicBezTo>
                    <a:lnTo>
                      <a:pt x="9893" y="3151"/>
                    </a:lnTo>
                    <a:cubicBezTo>
                      <a:pt x="9893" y="3056"/>
                      <a:pt x="9956" y="2930"/>
                      <a:pt x="10082" y="2835"/>
                    </a:cubicBezTo>
                    <a:lnTo>
                      <a:pt x="12004" y="1890"/>
                    </a:lnTo>
                    <a:lnTo>
                      <a:pt x="12004" y="1796"/>
                    </a:lnTo>
                    <a:cubicBezTo>
                      <a:pt x="12004" y="1197"/>
                      <a:pt x="11531" y="725"/>
                      <a:pt x="10933" y="725"/>
                    </a:cubicBezTo>
                    <a:lnTo>
                      <a:pt x="2143" y="725"/>
                    </a:lnTo>
                    <a:lnTo>
                      <a:pt x="2143" y="378"/>
                    </a:lnTo>
                    <a:cubicBezTo>
                      <a:pt x="2143" y="158"/>
                      <a:pt x="1985" y="0"/>
                      <a:pt x="176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" name="Google Shape;773;p17"/>
              <p:cNvSpPr/>
              <p:nvPr/>
            </p:nvSpPr>
            <p:spPr>
              <a:xfrm>
                <a:off x="-45952875" y="3306025"/>
                <a:ext cx="122100" cy="122125"/>
              </a:xfrm>
              <a:custGeom>
                <a:avLst/>
                <a:gdLst/>
                <a:ahLst/>
                <a:cxnLst/>
                <a:rect l="l" t="t" r="r" b="b"/>
                <a:pathLst>
                  <a:path w="4884" h="4885" extrusionOk="0">
                    <a:moveTo>
                      <a:pt x="2426" y="663"/>
                    </a:moveTo>
                    <a:cubicBezTo>
                      <a:pt x="3403" y="663"/>
                      <a:pt x="4190" y="1450"/>
                      <a:pt x="4190" y="2458"/>
                    </a:cubicBezTo>
                    <a:cubicBezTo>
                      <a:pt x="4159" y="3435"/>
                      <a:pt x="3371" y="4223"/>
                      <a:pt x="2426" y="4223"/>
                    </a:cubicBezTo>
                    <a:cubicBezTo>
                      <a:pt x="1449" y="4223"/>
                      <a:pt x="662" y="3435"/>
                      <a:pt x="662" y="2458"/>
                    </a:cubicBezTo>
                    <a:cubicBezTo>
                      <a:pt x="662" y="1450"/>
                      <a:pt x="1449" y="663"/>
                      <a:pt x="2426" y="663"/>
                    </a:cubicBezTo>
                    <a:close/>
                    <a:moveTo>
                      <a:pt x="2426" y="1"/>
                    </a:moveTo>
                    <a:cubicBezTo>
                      <a:pt x="1103" y="1"/>
                      <a:pt x="0" y="1104"/>
                      <a:pt x="0" y="2458"/>
                    </a:cubicBezTo>
                    <a:cubicBezTo>
                      <a:pt x="0" y="3782"/>
                      <a:pt x="1103" y="4884"/>
                      <a:pt x="2426" y="4884"/>
                    </a:cubicBezTo>
                    <a:cubicBezTo>
                      <a:pt x="3781" y="4884"/>
                      <a:pt x="4883" y="3782"/>
                      <a:pt x="4883" y="2458"/>
                    </a:cubicBezTo>
                    <a:cubicBezTo>
                      <a:pt x="4883" y="1104"/>
                      <a:pt x="3781" y="1"/>
                      <a:pt x="242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" name="Google Shape;774;p17"/>
              <p:cNvSpPr/>
              <p:nvPr/>
            </p:nvSpPr>
            <p:spPr>
              <a:xfrm>
                <a:off x="-45941075" y="3218600"/>
                <a:ext cx="98475" cy="17375"/>
              </a:xfrm>
              <a:custGeom>
                <a:avLst/>
                <a:gdLst/>
                <a:ahLst/>
                <a:cxnLst/>
                <a:rect l="l" t="t" r="r" b="b"/>
                <a:pathLst>
                  <a:path w="3939" h="695" extrusionOk="0">
                    <a:moveTo>
                      <a:pt x="536" y="1"/>
                    </a:moveTo>
                    <a:cubicBezTo>
                      <a:pt x="410" y="1"/>
                      <a:pt x="316" y="64"/>
                      <a:pt x="221" y="190"/>
                    </a:cubicBezTo>
                    <a:lnTo>
                      <a:pt x="1" y="694"/>
                    </a:lnTo>
                    <a:lnTo>
                      <a:pt x="3939" y="694"/>
                    </a:lnTo>
                    <a:lnTo>
                      <a:pt x="3655" y="190"/>
                    </a:lnTo>
                    <a:cubicBezTo>
                      <a:pt x="3592" y="64"/>
                      <a:pt x="3466" y="1"/>
                      <a:pt x="334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75" name="Google Shape;775;p17"/>
            <p:cNvGrpSpPr/>
            <p:nvPr/>
          </p:nvGrpSpPr>
          <p:grpSpPr>
            <a:xfrm>
              <a:off x="119564" y="809446"/>
              <a:ext cx="278059" cy="224217"/>
              <a:chOff x="-13512225" y="4080275"/>
              <a:chExt cx="353675" cy="352875"/>
            </a:xfrm>
          </p:grpSpPr>
          <p:sp>
            <p:nvSpPr>
              <p:cNvPr id="776" name="Google Shape;776;p17"/>
              <p:cNvSpPr/>
              <p:nvPr/>
            </p:nvSpPr>
            <p:spPr>
              <a:xfrm>
                <a:off x="-13512225" y="4203925"/>
                <a:ext cx="353675" cy="229225"/>
              </a:xfrm>
              <a:custGeom>
                <a:avLst/>
                <a:gdLst/>
                <a:ahLst/>
                <a:cxnLst/>
                <a:rect l="l" t="t" r="r" b="b"/>
                <a:pathLst>
                  <a:path w="14147" h="9169" extrusionOk="0">
                    <a:moveTo>
                      <a:pt x="5407" y="1717"/>
                    </a:moveTo>
                    <a:cubicBezTo>
                      <a:pt x="5482" y="1717"/>
                      <a:pt x="5561" y="1733"/>
                      <a:pt x="5640" y="1765"/>
                    </a:cubicBezTo>
                    <a:lnTo>
                      <a:pt x="9767" y="4254"/>
                    </a:lnTo>
                    <a:cubicBezTo>
                      <a:pt x="9893" y="4348"/>
                      <a:pt x="9987" y="4443"/>
                      <a:pt x="9987" y="4600"/>
                    </a:cubicBezTo>
                    <a:cubicBezTo>
                      <a:pt x="9987" y="4758"/>
                      <a:pt x="9893" y="4915"/>
                      <a:pt x="9767" y="5010"/>
                    </a:cubicBezTo>
                    <a:lnTo>
                      <a:pt x="5640" y="7499"/>
                    </a:lnTo>
                    <a:cubicBezTo>
                      <a:pt x="5577" y="7530"/>
                      <a:pt x="5506" y="7546"/>
                      <a:pt x="5431" y="7546"/>
                    </a:cubicBezTo>
                    <a:cubicBezTo>
                      <a:pt x="5356" y="7546"/>
                      <a:pt x="5277" y="7530"/>
                      <a:pt x="5199" y="7499"/>
                    </a:cubicBezTo>
                    <a:cubicBezTo>
                      <a:pt x="5104" y="7404"/>
                      <a:pt x="5010" y="7278"/>
                      <a:pt x="5010" y="7121"/>
                    </a:cubicBezTo>
                    <a:lnTo>
                      <a:pt x="5010" y="2143"/>
                    </a:lnTo>
                    <a:cubicBezTo>
                      <a:pt x="5010" y="1985"/>
                      <a:pt x="5104" y="1859"/>
                      <a:pt x="5199" y="1765"/>
                    </a:cubicBezTo>
                    <a:cubicBezTo>
                      <a:pt x="5262" y="1733"/>
                      <a:pt x="5333" y="1717"/>
                      <a:pt x="5407" y="1717"/>
                    </a:cubicBezTo>
                    <a:close/>
                    <a:moveTo>
                      <a:pt x="63" y="0"/>
                    </a:moveTo>
                    <a:lnTo>
                      <a:pt x="63" y="7971"/>
                    </a:lnTo>
                    <a:cubicBezTo>
                      <a:pt x="0" y="8633"/>
                      <a:pt x="568" y="9168"/>
                      <a:pt x="1261" y="9168"/>
                    </a:cubicBezTo>
                    <a:lnTo>
                      <a:pt x="12886" y="9168"/>
                    </a:lnTo>
                    <a:cubicBezTo>
                      <a:pt x="13548" y="9168"/>
                      <a:pt x="14146" y="8633"/>
                      <a:pt x="14146" y="7908"/>
                    </a:cubicBezTo>
                    <a:lnTo>
                      <a:pt x="1414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7" name="Google Shape;777;p17"/>
              <p:cNvSpPr/>
              <p:nvPr/>
            </p:nvSpPr>
            <p:spPr>
              <a:xfrm>
                <a:off x="-13366525" y="4275600"/>
                <a:ext cx="73275" cy="88225"/>
              </a:xfrm>
              <a:custGeom>
                <a:avLst/>
                <a:gdLst/>
                <a:ahLst/>
                <a:cxnLst/>
                <a:rect l="l" t="t" r="r" b="b"/>
                <a:pathLst>
                  <a:path w="2931" h="3529" extrusionOk="0">
                    <a:moveTo>
                      <a:pt x="1" y="0"/>
                    </a:moveTo>
                    <a:lnTo>
                      <a:pt x="1" y="3529"/>
                    </a:lnTo>
                    <a:lnTo>
                      <a:pt x="2931" y="1733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8" name="Google Shape;778;p17"/>
              <p:cNvSpPr/>
              <p:nvPr/>
            </p:nvSpPr>
            <p:spPr>
              <a:xfrm>
                <a:off x="-13398800" y="4143275"/>
                <a:ext cx="65375" cy="40975"/>
              </a:xfrm>
              <a:custGeom>
                <a:avLst/>
                <a:gdLst/>
                <a:ahLst/>
                <a:cxnLst/>
                <a:rect l="l" t="t" r="r" b="b"/>
                <a:pathLst>
                  <a:path w="2615" h="1639" extrusionOk="0">
                    <a:moveTo>
                      <a:pt x="1103" y="1"/>
                    </a:moveTo>
                    <a:lnTo>
                      <a:pt x="0" y="1639"/>
                    </a:lnTo>
                    <a:lnTo>
                      <a:pt x="1512" y="1639"/>
                    </a:lnTo>
                    <a:lnTo>
                      <a:pt x="261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9" name="Google Shape;779;p17"/>
              <p:cNvSpPr/>
              <p:nvPr/>
            </p:nvSpPr>
            <p:spPr>
              <a:xfrm>
                <a:off x="-13336575" y="4143275"/>
                <a:ext cx="64600" cy="40975"/>
              </a:xfrm>
              <a:custGeom>
                <a:avLst/>
                <a:gdLst/>
                <a:ahLst/>
                <a:cxnLst/>
                <a:rect l="l" t="t" r="r" b="b"/>
                <a:pathLst>
                  <a:path w="2584" h="1639" extrusionOk="0">
                    <a:moveTo>
                      <a:pt x="1103" y="1"/>
                    </a:moveTo>
                    <a:lnTo>
                      <a:pt x="0" y="1639"/>
                    </a:lnTo>
                    <a:lnTo>
                      <a:pt x="1481" y="1639"/>
                    </a:lnTo>
                    <a:lnTo>
                      <a:pt x="258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0" name="Google Shape;780;p17"/>
              <p:cNvSpPr/>
              <p:nvPr/>
            </p:nvSpPr>
            <p:spPr>
              <a:xfrm>
                <a:off x="-13398800" y="4081050"/>
                <a:ext cx="65375" cy="40975"/>
              </a:xfrm>
              <a:custGeom>
                <a:avLst/>
                <a:gdLst/>
                <a:ahLst/>
                <a:cxnLst/>
                <a:rect l="l" t="t" r="r" b="b"/>
                <a:pathLst>
                  <a:path w="2615" h="1639" extrusionOk="0">
                    <a:moveTo>
                      <a:pt x="0" y="1"/>
                    </a:moveTo>
                    <a:lnTo>
                      <a:pt x="1103" y="1639"/>
                    </a:lnTo>
                    <a:lnTo>
                      <a:pt x="2615" y="1639"/>
                    </a:lnTo>
                    <a:lnTo>
                      <a:pt x="151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1" name="Google Shape;781;p17"/>
              <p:cNvSpPr/>
              <p:nvPr/>
            </p:nvSpPr>
            <p:spPr>
              <a:xfrm>
                <a:off x="-13274375" y="4143275"/>
                <a:ext cx="64625" cy="40975"/>
              </a:xfrm>
              <a:custGeom>
                <a:avLst/>
                <a:gdLst/>
                <a:ahLst/>
                <a:cxnLst/>
                <a:rect l="l" t="t" r="r" b="b"/>
                <a:pathLst>
                  <a:path w="2585" h="1639" extrusionOk="0">
                    <a:moveTo>
                      <a:pt x="1104" y="1"/>
                    </a:moveTo>
                    <a:lnTo>
                      <a:pt x="1" y="1639"/>
                    </a:lnTo>
                    <a:lnTo>
                      <a:pt x="1482" y="1639"/>
                    </a:lnTo>
                    <a:lnTo>
                      <a:pt x="258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" name="Google Shape;782;p17"/>
              <p:cNvSpPr/>
              <p:nvPr/>
            </p:nvSpPr>
            <p:spPr>
              <a:xfrm>
                <a:off x="-13212925" y="4081050"/>
                <a:ext cx="54375" cy="40975"/>
              </a:xfrm>
              <a:custGeom>
                <a:avLst/>
                <a:gdLst/>
                <a:ahLst/>
                <a:cxnLst/>
                <a:rect l="l" t="t" r="r" b="b"/>
                <a:pathLst>
                  <a:path w="2175" h="1639" extrusionOk="0">
                    <a:moveTo>
                      <a:pt x="0" y="1"/>
                    </a:moveTo>
                    <a:lnTo>
                      <a:pt x="1103" y="1639"/>
                    </a:lnTo>
                    <a:lnTo>
                      <a:pt x="2174" y="1639"/>
                    </a:lnTo>
                    <a:lnTo>
                      <a:pt x="2174" y="820"/>
                    </a:lnTo>
                    <a:cubicBezTo>
                      <a:pt x="2174" y="347"/>
                      <a:pt x="1796" y="1"/>
                      <a:pt x="132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" name="Google Shape;783;p17"/>
              <p:cNvSpPr/>
              <p:nvPr/>
            </p:nvSpPr>
            <p:spPr>
              <a:xfrm>
                <a:off x="-13212925" y="4143275"/>
                <a:ext cx="54375" cy="40975"/>
              </a:xfrm>
              <a:custGeom>
                <a:avLst/>
                <a:gdLst/>
                <a:ahLst/>
                <a:cxnLst/>
                <a:rect l="l" t="t" r="r" b="b"/>
                <a:pathLst>
                  <a:path w="2175" h="1639" extrusionOk="0">
                    <a:moveTo>
                      <a:pt x="1103" y="1"/>
                    </a:moveTo>
                    <a:lnTo>
                      <a:pt x="0" y="1639"/>
                    </a:lnTo>
                    <a:lnTo>
                      <a:pt x="2174" y="1639"/>
                    </a:lnTo>
                    <a:lnTo>
                      <a:pt x="217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" name="Google Shape;784;p17"/>
              <p:cNvSpPr/>
              <p:nvPr/>
            </p:nvSpPr>
            <p:spPr>
              <a:xfrm>
                <a:off x="-13274375" y="4081050"/>
                <a:ext cx="64625" cy="40975"/>
              </a:xfrm>
              <a:custGeom>
                <a:avLst/>
                <a:gdLst/>
                <a:ahLst/>
                <a:cxnLst/>
                <a:rect l="l" t="t" r="r" b="b"/>
                <a:pathLst>
                  <a:path w="2585" h="1639" extrusionOk="0">
                    <a:moveTo>
                      <a:pt x="1" y="1"/>
                    </a:moveTo>
                    <a:lnTo>
                      <a:pt x="1104" y="1639"/>
                    </a:lnTo>
                    <a:lnTo>
                      <a:pt x="2584" y="1639"/>
                    </a:lnTo>
                    <a:lnTo>
                      <a:pt x="148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" name="Google Shape;785;p17"/>
              <p:cNvSpPr/>
              <p:nvPr/>
            </p:nvSpPr>
            <p:spPr>
              <a:xfrm>
                <a:off x="-13336575" y="4081050"/>
                <a:ext cx="64600" cy="40975"/>
              </a:xfrm>
              <a:custGeom>
                <a:avLst/>
                <a:gdLst/>
                <a:ahLst/>
                <a:cxnLst/>
                <a:rect l="l" t="t" r="r" b="b"/>
                <a:pathLst>
                  <a:path w="2584" h="1639" extrusionOk="0">
                    <a:moveTo>
                      <a:pt x="0" y="1"/>
                    </a:moveTo>
                    <a:lnTo>
                      <a:pt x="1103" y="1639"/>
                    </a:lnTo>
                    <a:lnTo>
                      <a:pt x="2583" y="1639"/>
                    </a:lnTo>
                    <a:lnTo>
                      <a:pt x="148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6" name="Google Shape;786;p17"/>
              <p:cNvSpPr/>
              <p:nvPr/>
            </p:nvSpPr>
            <p:spPr>
              <a:xfrm>
                <a:off x="-13512225" y="4080275"/>
                <a:ext cx="123675" cy="103200"/>
              </a:xfrm>
              <a:custGeom>
                <a:avLst/>
                <a:gdLst/>
                <a:ahLst/>
                <a:cxnLst/>
                <a:rect l="l" t="t" r="r" b="b"/>
                <a:pathLst>
                  <a:path w="4947" h="4128" extrusionOk="0">
                    <a:moveTo>
                      <a:pt x="2489" y="1260"/>
                    </a:moveTo>
                    <a:cubicBezTo>
                      <a:pt x="2962" y="1260"/>
                      <a:pt x="3371" y="1607"/>
                      <a:pt x="3371" y="2080"/>
                    </a:cubicBezTo>
                    <a:cubicBezTo>
                      <a:pt x="3371" y="2552"/>
                      <a:pt x="2962" y="2899"/>
                      <a:pt x="2489" y="2899"/>
                    </a:cubicBezTo>
                    <a:cubicBezTo>
                      <a:pt x="2017" y="2899"/>
                      <a:pt x="1670" y="2552"/>
                      <a:pt x="1670" y="2080"/>
                    </a:cubicBezTo>
                    <a:cubicBezTo>
                      <a:pt x="1670" y="1607"/>
                      <a:pt x="2017" y="1260"/>
                      <a:pt x="2489" y="1260"/>
                    </a:cubicBezTo>
                    <a:close/>
                    <a:moveTo>
                      <a:pt x="1261" y="0"/>
                    </a:moveTo>
                    <a:cubicBezTo>
                      <a:pt x="599" y="0"/>
                      <a:pt x="0" y="536"/>
                      <a:pt x="0" y="1260"/>
                    </a:cubicBezTo>
                    <a:lnTo>
                      <a:pt x="0" y="4127"/>
                    </a:lnTo>
                    <a:lnTo>
                      <a:pt x="3560" y="4127"/>
                    </a:lnTo>
                    <a:lnTo>
                      <a:pt x="4947" y="2080"/>
                    </a:lnTo>
                    <a:lnTo>
                      <a:pt x="356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87" name="Google Shape;787;p17"/>
            <p:cNvGrpSpPr/>
            <p:nvPr/>
          </p:nvGrpSpPr>
          <p:grpSpPr>
            <a:xfrm>
              <a:off x="125276" y="3001692"/>
              <a:ext cx="266639" cy="228787"/>
              <a:chOff x="-3037625" y="3254850"/>
              <a:chExt cx="299325" cy="256775"/>
            </a:xfrm>
          </p:grpSpPr>
          <p:sp>
            <p:nvSpPr>
              <p:cNvPr id="788" name="Google Shape;788;p17"/>
              <p:cNvSpPr/>
              <p:nvPr/>
            </p:nvSpPr>
            <p:spPr>
              <a:xfrm>
                <a:off x="-3037625" y="3460400"/>
                <a:ext cx="152825" cy="51225"/>
              </a:xfrm>
              <a:custGeom>
                <a:avLst/>
                <a:gdLst/>
                <a:ahLst/>
                <a:cxnLst/>
                <a:rect l="l" t="t" r="r" b="b"/>
                <a:pathLst>
                  <a:path w="6113" h="2049" extrusionOk="0">
                    <a:moveTo>
                      <a:pt x="1356" y="1"/>
                    </a:moveTo>
                    <a:cubicBezTo>
                      <a:pt x="1" y="1"/>
                      <a:pt x="1" y="2049"/>
                      <a:pt x="1356" y="2049"/>
                    </a:cubicBezTo>
                    <a:lnTo>
                      <a:pt x="4758" y="2049"/>
                    </a:lnTo>
                    <a:cubicBezTo>
                      <a:pt x="6113" y="2049"/>
                      <a:pt x="6113" y="1"/>
                      <a:pt x="475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9" name="Google Shape;789;p17"/>
              <p:cNvSpPr/>
              <p:nvPr/>
            </p:nvSpPr>
            <p:spPr>
              <a:xfrm>
                <a:off x="-2884825" y="3460400"/>
                <a:ext cx="146525" cy="51225"/>
              </a:xfrm>
              <a:custGeom>
                <a:avLst/>
                <a:gdLst/>
                <a:ahLst/>
                <a:cxnLst/>
                <a:rect l="l" t="t" r="r" b="b"/>
                <a:pathLst>
                  <a:path w="5861" h="2049" extrusionOk="0">
                    <a:moveTo>
                      <a:pt x="1" y="1"/>
                    </a:moveTo>
                    <a:cubicBezTo>
                      <a:pt x="473" y="631"/>
                      <a:pt x="473" y="1419"/>
                      <a:pt x="1" y="2049"/>
                    </a:cubicBezTo>
                    <a:lnTo>
                      <a:pt x="4853" y="2049"/>
                    </a:lnTo>
                    <a:cubicBezTo>
                      <a:pt x="5388" y="2049"/>
                      <a:pt x="5861" y="1576"/>
                      <a:pt x="5861" y="1041"/>
                    </a:cubicBezTo>
                    <a:cubicBezTo>
                      <a:pt x="5861" y="442"/>
                      <a:pt x="5451" y="1"/>
                      <a:pt x="485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0" name="Google Shape;790;p17"/>
              <p:cNvSpPr/>
              <p:nvPr/>
            </p:nvSpPr>
            <p:spPr>
              <a:xfrm>
                <a:off x="-2909225" y="3313125"/>
                <a:ext cx="59875" cy="72475"/>
              </a:xfrm>
              <a:custGeom>
                <a:avLst/>
                <a:gdLst/>
                <a:ahLst/>
                <a:cxnLst/>
                <a:rect l="l" t="t" r="r" b="b"/>
                <a:pathLst>
                  <a:path w="2395" h="2899" extrusionOk="0">
                    <a:moveTo>
                      <a:pt x="0" y="1"/>
                    </a:moveTo>
                    <a:lnTo>
                      <a:pt x="0" y="2899"/>
                    </a:lnTo>
                    <a:lnTo>
                      <a:pt x="2395" y="145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1" name="Google Shape;791;p17"/>
              <p:cNvSpPr/>
              <p:nvPr/>
            </p:nvSpPr>
            <p:spPr>
              <a:xfrm>
                <a:off x="-3029750" y="3254850"/>
                <a:ext cx="291450" cy="188250"/>
              </a:xfrm>
              <a:custGeom>
                <a:avLst/>
                <a:gdLst/>
                <a:ahLst/>
                <a:cxnLst/>
                <a:rect l="l" t="t" r="r" b="b"/>
                <a:pathLst>
                  <a:path w="11658" h="7530" extrusionOk="0">
                    <a:moveTo>
                      <a:pt x="4414" y="1387"/>
                    </a:moveTo>
                    <a:cubicBezTo>
                      <a:pt x="4476" y="1387"/>
                      <a:pt x="4541" y="1407"/>
                      <a:pt x="4601" y="1449"/>
                    </a:cubicBezTo>
                    <a:lnTo>
                      <a:pt x="8035" y="3497"/>
                    </a:lnTo>
                    <a:cubicBezTo>
                      <a:pt x="8287" y="3623"/>
                      <a:pt x="8287" y="3938"/>
                      <a:pt x="8035" y="4064"/>
                    </a:cubicBezTo>
                    <a:lnTo>
                      <a:pt x="4601" y="6112"/>
                    </a:lnTo>
                    <a:cubicBezTo>
                      <a:pt x="4552" y="6140"/>
                      <a:pt x="4500" y="6153"/>
                      <a:pt x="4448" y="6153"/>
                    </a:cubicBezTo>
                    <a:cubicBezTo>
                      <a:pt x="4268" y="6153"/>
                      <a:pt x="4097" y="6000"/>
                      <a:pt x="4097" y="5829"/>
                    </a:cubicBezTo>
                    <a:lnTo>
                      <a:pt x="4097" y="1733"/>
                    </a:lnTo>
                    <a:cubicBezTo>
                      <a:pt x="4097" y="1527"/>
                      <a:pt x="4247" y="1387"/>
                      <a:pt x="4414" y="1387"/>
                    </a:cubicBezTo>
                    <a:close/>
                    <a:moveTo>
                      <a:pt x="1041" y="0"/>
                    </a:moveTo>
                    <a:cubicBezTo>
                      <a:pt x="473" y="0"/>
                      <a:pt x="1" y="473"/>
                      <a:pt x="1" y="1040"/>
                    </a:cubicBezTo>
                    <a:lnTo>
                      <a:pt x="1" y="6490"/>
                    </a:lnTo>
                    <a:cubicBezTo>
                      <a:pt x="1" y="7057"/>
                      <a:pt x="473" y="7530"/>
                      <a:pt x="1041" y="7530"/>
                    </a:cubicBezTo>
                    <a:lnTo>
                      <a:pt x="10650" y="7530"/>
                    </a:lnTo>
                    <a:cubicBezTo>
                      <a:pt x="11185" y="7530"/>
                      <a:pt x="11658" y="7057"/>
                      <a:pt x="11658" y="6490"/>
                    </a:cubicBezTo>
                    <a:lnTo>
                      <a:pt x="11658" y="1040"/>
                    </a:lnTo>
                    <a:cubicBezTo>
                      <a:pt x="11658" y="473"/>
                      <a:pt x="11248" y="0"/>
                      <a:pt x="1065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92" name="Google Shape;792;p17"/>
            <p:cNvGrpSpPr/>
            <p:nvPr/>
          </p:nvGrpSpPr>
          <p:grpSpPr>
            <a:xfrm>
              <a:off x="120575" y="1469909"/>
              <a:ext cx="276059" cy="343008"/>
              <a:chOff x="-2310650" y="3525775"/>
              <a:chExt cx="292250" cy="363125"/>
            </a:xfrm>
          </p:grpSpPr>
          <p:sp>
            <p:nvSpPr>
              <p:cNvPr id="793" name="Google Shape;793;p17"/>
              <p:cNvSpPr/>
              <p:nvPr/>
            </p:nvSpPr>
            <p:spPr>
              <a:xfrm>
                <a:off x="-2053075" y="3648650"/>
                <a:ext cx="34675" cy="233950"/>
              </a:xfrm>
              <a:custGeom>
                <a:avLst/>
                <a:gdLst/>
                <a:ahLst/>
                <a:cxnLst/>
                <a:rect l="l" t="t" r="r" b="b"/>
                <a:pathLst>
                  <a:path w="1387" h="9358" extrusionOk="0">
                    <a:moveTo>
                      <a:pt x="0" y="1"/>
                    </a:moveTo>
                    <a:lnTo>
                      <a:pt x="0" y="8286"/>
                    </a:lnTo>
                    <a:cubicBezTo>
                      <a:pt x="0" y="8664"/>
                      <a:pt x="158" y="9011"/>
                      <a:pt x="441" y="9263"/>
                    </a:cubicBezTo>
                    <a:cubicBezTo>
                      <a:pt x="504" y="9326"/>
                      <a:pt x="591" y="9358"/>
                      <a:pt x="677" y="9358"/>
                    </a:cubicBezTo>
                    <a:cubicBezTo>
                      <a:pt x="764" y="9358"/>
                      <a:pt x="851" y="9326"/>
                      <a:pt x="914" y="9263"/>
                    </a:cubicBezTo>
                    <a:cubicBezTo>
                      <a:pt x="1197" y="9011"/>
                      <a:pt x="1355" y="8664"/>
                      <a:pt x="1355" y="8286"/>
                    </a:cubicBezTo>
                    <a:lnTo>
                      <a:pt x="1355" y="347"/>
                    </a:lnTo>
                    <a:lnTo>
                      <a:pt x="1386" y="347"/>
                    </a:lnTo>
                    <a:cubicBezTo>
                      <a:pt x="1386" y="158"/>
                      <a:pt x="1229" y="1"/>
                      <a:pt x="104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4" name="Google Shape;794;p17"/>
              <p:cNvSpPr/>
              <p:nvPr/>
            </p:nvSpPr>
            <p:spPr>
              <a:xfrm>
                <a:off x="-2259450" y="3751825"/>
                <a:ext cx="51225" cy="51225"/>
              </a:xfrm>
              <a:custGeom>
                <a:avLst/>
                <a:gdLst/>
                <a:ahLst/>
                <a:cxnLst/>
                <a:rect l="l" t="t" r="r" b="b"/>
                <a:pathLst>
                  <a:path w="2049" h="2049" extrusionOk="0">
                    <a:moveTo>
                      <a:pt x="1" y="1"/>
                    </a:moveTo>
                    <a:lnTo>
                      <a:pt x="1" y="2049"/>
                    </a:lnTo>
                    <a:lnTo>
                      <a:pt x="2049" y="2049"/>
                    </a:lnTo>
                    <a:lnTo>
                      <a:pt x="204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5" name="Google Shape;795;p17"/>
              <p:cNvSpPr/>
              <p:nvPr/>
            </p:nvSpPr>
            <p:spPr>
              <a:xfrm>
                <a:off x="-2259450" y="3649450"/>
                <a:ext cx="137075" cy="51200"/>
              </a:xfrm>
              <a:custGeom>
                <a:avLst/>
                <a:gdLst/>
                <a:ahLst/>
                <a:cxnLst/>
                <a:rect l="l" t="t" r="r" b="b"/>
                <a:pathLst>
                  <a:path w="5483" h="2048" extrusionOk="0">
                    <a:moveTo>
                      <a:pt x="1" y="0"/>
                    </a:moveTo>
                    <a:lnTo>
                      <a:pt x="1" y="2048"/>
                    </a:lnTo>
                    <a:lnTo>
                      <a:pt x="5483" y="2048"/>
                    </a:lnTo>
                    <a:lnTo>
                      <a:pt x="548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" name="Google Shape;796;p17"/>
              <p:cNvSpPr/>
              <p:nvPr/>
            </p:nvSpPr>
            <p:spPr>
              <a:xfrm>
                <a:off x="-2310650" y="3525775"/>
                <a:ext cx="252075" cy="363125"/>
              </a:xfrm>
              <a:custGeom>
                <a:avLst/>
                <a:gdLst/>
                <a:ahLst/>
                <a:cxnLst/>
                <a:rect l="l" t="t" r="r" b="b"/>
                <a:pathLst>
                  <a:path w="10083" h="14525" extrusionOk="0">
                    <a:moveTo>
                      <a:pt x="7814" y="4222"/>
                    </a:moveTo>
                    <a:cubicBezTo>
                      <a:pt x="8035" y="4222"/>
                      <a:pt x="8192" y="4380"/>
                      <a:pt x="8192" y="4569"/>
                    </a:cubicBezTo>
                    <a:lnTo>
                      <a:pt x="8192" y="7310"/>
                    </a:lnTo>
                    <a:cubicBezTo>
                      <a:pt x="8192" y="7530"/>
                      <a:pt x="8035" y="7657"/>
                      <a:pt x="7814" y="7657"/>
                    </a:cubicBezTo>
                    <a:lnTo>
                      <a:pt x="1671" y="7657"/>
                    </a:lnTo>
                    <a:cubicBezTo>
                      <a:pt x="1482" y="7657"/>
                      <a:pt x="1324" y="7530"/>
                      <a:pt x="1324" y="7310"/>
                    </a:cubicBezTo>
                    <a:lnTo>
                      <a:pt x="1324" y="4569"/>
                    </a:lnTo>
                    <a:cubicBezTo>
                      <a:pt x="1324" y="4380"/>
                      <a:pt x="1482" y="4222"/>
                      <a:pt x="1671" y="4222"/>
                    </a:cubicBezTo>
                    <a:close/>
                    <a:moveTo>
                      <a:pt x="7904" y="8380"/>
                    </a:moveTo>
                    <a:cubicBezTo>
                      <a:pt x="8287" y="8380"/>
                      <a:pt x="8278" y="9043"/>
                      <a:pt x="7877" y="9043"/>
                    </a:cubicBezTo>
                    <a:lnTo>
                      <a:pt x="5829" y="9043"/>
                    </a:lnTo>
                    <a:cubicBezTo>
                      <a:pt x="5388" y="9043"/>
                      <a:pt x="5357" y="8381"/>
                      <a:pt x="5829" y="8381"/>
                    </a:cubicBezTo>
                    <a:lnTo>
                      <a:pt x="7877" y="8381"/>
                    </a:lnTo>
                    <a:cubicBezTo>
                      <a:pt x="7886" y="8380"/>
                      <a:pt x="7895" y="8380"/>
                      <a:pt x="7904" y="8380"/>
                    </a:cubicBezTo>
                    <a:close/>
                    <a:moveTo>
                      <a:pt x="7904" y="9766"/>
                    </a:moveTo>
                    <a:cubicBezTo>
                      <a:pt x="8287" y="9766"/>
                      <a:pt x="8278" y="10429"/>
                      <a:pt x="7877" y="10429"/>
                    </a:cubicBezTo>
                    <a:lnTo>
                      <a:pt x="5829" y="10429"/>
                    </a:lnTo>
                    <a:cubicBezTo>
                      <a:pt x="5388" y="10429"/>
                      <a:pt x="5357" y="9767"/>
                      <a:pt x="5829" y="9767"/>
                    </a:cubicBezTo>
                    <a:lnTo>
                      <a:pt x="7877" y="9767"/>
                    </a:lnTo>
                    <a:cubicBezTo>
                      <a:pt x="7886" y="9767"/>
                      <a:pt x="7895" y="9766"/>
                      <a:pt x="7904" y="9766"/>
                    </a:cubicBezTo>
                    <a:close/>
                    <a:moveTo>
                      <a:pt x="7877" y="11091"/>
                    </a:moveTo>
                    <a:cubicBezTo>
                      <a:pt x="8287" y="11091"/>
                      <a:pt x="8287" y="11784"/>
                      <a:pt x="7877" y="11784"/>
                    </a:cubicBezTo>
                    <a:lnTo>
                      <a:pt x="5829" y="11784"/>
                    </a:lnTo>
                    <a:cubicBezTo>
                      <a:pt x="5388" y="11784"/>
                      <a:pt x="5357" y="11091"/>
                      <a:pt x="5829" y="11091"/>
                    </a:cubicBezTo>
                    <a:close/>
                    <a:moveTo>
                      <a:pt x="4475" y="8350"/>
                    </a:moveTo>
                    <a:cubicBezTo>
                      <a:pt x="4664" y="8350"/>
                      <a:pt x="4821" y="8507"/>
                      <a:pt x="4821" y="8696"/>
                    </a:cubicBezTo>
                    <a:lnTo>
                      <a:pt x="4821" y="11469"/>
                    </a:lnTo>
                    <a:cubicBezTo>
                      <a:pt x="4821" y="11658"/>
                      <a:pt x="4664" y="11815"/>
                      <a:pt x="4475" y="11815"/>
                    </a:cubicBezTo>
                    <a:lnTo>
                      <a:pt x="1734" y="11815"/>
                    </a:lnTo>
                    <a:cubicBezTo>
                      <a:pt x="1513" y="11815"/>
                      <a:pt x="1356" y="11658"/>
                      <a:pt x="1356" y="11469"/>
                    </a:cubicBezTo>
                    <a:lnTo>
                      <a:pt x="1356" y="8696"/>
                    </a:lnTo>
                    <a:cubicBezTo>
                      <a:pt x="1356" y="8507"/>
                      <a:pt x="1513" y="8350"/>
                      <a:pt x="1734" y="8350"/>
                    </a:cubicBezTo>
                    <a:close/>
                    <a:moveTo>
                      <a:pt x="7877" y="12508"/>
                    </a:moveTo>
                    <a:cubicBezTo>
                      <a:pt x="8287" y="12508"/>
                      <a:pt x="8287" y="13170"/>
                      <a:pt x="7877" y="13170"/>
                    </a:cubicBezTo>
                    <a:lnTo>
                      <a:pt x="1734" y="13170"/>
                    </a:lnTo>
                    <a:cubicBezTo>
                      <a:pt x="1293" y="13170"/>
                      <a:pt x="1261" y="12508"/>
                      <a:pt x="1734" y="12508"/>
                    </a:cubicBezTo>
                    <a:close/>
                    <a:moveTo>
                      <a:pt x="348" y="2868"/>
                    </a:moveTo>
                    <a:cubicBezTo>
                      <a:pt x="158" y="2868"/>
                      <a:pt x="1" y="3025"/>
                      <a:pt x="1" y="3214"/>
                    </a:cubicBezTo>
                    <a:lnTo>
                      <a:pt x="1" y="12823"/>
                    </a:lnTo>
                    <a:cubicBezTo>
                      <a:pt x="1" y="13768"/>
                      <a:pt x="726" y="14525"/>
                      <a:pt x="1702" y="14525"/>
                    </a:cubicBezTo>
                    <a:lnTo>
                      <a:pt x="10083" y="14525"/>
                    </a:lnTo>
                    <a:cubicBezTo>
                      <a:pt x="9767" y="14178"/>
                      <a:pt x="9515" y="13705"/>
                      <a:pt x="9515" y="13138"/>
                    </a:cubicBezTo>
                    <a:cubicBezTo>
                      <a:pt x="9547" y="1"/>
                      <a:pt x="9547" y="6333"/>
                      <a:pt x="9547" y="3214"/>
                    </a:cubicBezTo>
                    <a:cubicBezTo>
                      <a:pt x="9547" y="3025"/>
                      <a:pt x="9389" y="2868"/>
                      <a:pt x="9200" y="286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97" name="Google Shape;797;p17"/>
            <p:cNvSpPr/>
            <p:nvPr/>
          </p:nvSpPr>
          <p:spPr>
            <a:xfrm rot="-5400000">
              <a:off x="7874100" y="153015"/>
              <a:ext cx="183662" cy="160601"/>
            </a:xfrm>
            <a:custGeom>
              <a:avLst/>
              <a:gdLst/>
              <a:ahLst/>
              <a:cxnLst/>
              <a:rect l="l" t="t" r="r" b="b"/>
              <a:pathLst>
                <a:path w="20155" h="19274" extrusionOk="0">
                  <a:moveTo>
                    <a:pt x="12103" y="1130"/>
                  </a:moveTo>
                  <a:cubicBezTo>
                    <a:pt x="13694" y="1130"/>
                    <a:pt x="15284" y="1735"/>
                    <a:pt x="16496" y="2945"/>
                  </a:cubicBezTo>
                  <a:cubicBezTo>
                    <a:pt x="18917" y="5366"/>
                    <a:pt x="18917" y="9305"/>
                    <a:pt x="16496" y="11729"/>
                  </a:cubicBezTo>
                  <a:cubicBezTo>
                    <a:pt x="15286" y="12940"/>
                    <a:pt x="13695" y="13545"/>
                    <a:pt x="12104" y="13545"/>
                  </a:cubicBezTo>
                  <a:cubicBezTo>
                    <a:pt x="10514" y="13545"/>
                    <a:pt x="8923" y="12940"/>
                    <a:pt x="7712" y="11729"/>
                  </a:cubicBezTo>
                  <a:cubicBezTo>
                    <a:pt x="5288" y="9305"/>
                    <a:pt x="5288" y="5369"/>
                    <a:pt x="7712" y="2945"/>
                  </a:cubicBezTo>
                  <a:cubicBezTo>
                    <a:pt x="8923" y="1735"/>
                    <a:pt x="10513" y="1130"/>
                    <a:pt x="12103" y="1130"/>
                  </a:cubicBezTo>
                  <a:close/>
                  <a:moveTo>
                    <a:pt x="4918" y="13726"/>
                  </a:moveTo>
                  <a:lnTo>
                    <a:pt x="5716" y="14524"/>
                  </a:lnTo>
                  <a:lnTo>
                    <a:pt x="4918" y="15322"/>
                  </a:lnTo>
                  <a:lnTo>
                    <a:pt x="4120" y="14524"/>
                  </a:lnTo>
                  <a:lnTo>
                    <a:pt x="4918" y="13726"/>
                  </a:lnTo>
                  <a:close/>
                  <a:moveTo>
                    <a:pt x="12106" y="1"/>
                  </a:moveTo>
                  <a:cubicBezTo>
                    <a:pt x="10226" y="1"/>
                    <a:pt x="8345" y="717"/>
                    <a:pt x="6914" y="2147"/>
                  </a:cubicBezTo>
                  <a:cubicBezTo>
                    <a:pt x="4725" y="4333"/>
                    <a:pt x="4240" y="7516"/>
                    <a:pt x="5315" y="10133"/>
                  </a:cubicBezTo>
                  <a:lnTo>
                    <a:pt x="4518" y="10931"/>
                  </a:lnTo>
                  <a:cubicBezTo>
                    <a:pt x="4009" y="11434"/>
                    <a:pt x="3876" y="12208"/>
                    <a:pt x="4192" y="12852"/>
                  </a:cubicBezTo>
                  <a:lnTo>
                    <a:pt x="663" y="16382"/>
                  </a:lnTo>
                  <a:cubicBezTo>
                    <a:pt x="1" y="17044"/>
                    <a:pt x="1" y="18116"/>
                    <a:pt x="663" y="18778"/>
                  </a:cubicBezTo>
                  <a:cubicBezTo>
                    <a:pt x="994" y="19108"/>
                    <a:pt x="1428" y="19273"/>
                    <a:pt x="1862" y="19273"/>
                  </a:cubicBezTo>
                  <a:cubicBezTo>
                    <a:pt x="2295" y="19273"/>
                    <a:pt x="2729" y="19108"/>
                    <a:pt x="3060" y="18778"/>
                  </a:cubicBezTo>
                  <a:lnTo>
                    <a:pt x="6586" y="15249"/>
                  </a:lnTo>
                  <a:cubicBezTo>
                    <a:pt x="6820" y="15363"/>
                    <a:pt x="7071" y="15418"/>
                    <a:pt x="7320" y="15418"/>
                  </a:cubicBezTo>
                  <a:cubicBezTo>
                    <a:pt x="7757" y="15418"/>
                    <a:pt x="8188" y="15247"/>
                    <a:pt x="8510" y="14921"/>
                  </a:cubicBezTo>
                  <a:lnTo>
                    <a:pt x="9308" y="14126"/>
                  </a:lnTo>
                  <a:cubicBezTo>
                    <a:pt x="10192" y="14489"/>
                    <a:pt x="11145" y="14675"/>
                    <a:pt x="12104" y="14675"/>
                  </a:cubicBezTo>
                  <a:cubicBezTo>
                    <a:pt x="13962" y="14675"/>
                    <a:pt x="15843" y="13979"/>
                    <a:pt x="17294" y="12527"/>
                  </a:cubicBezTo>
                  <a:cubicBezTo>
                    <a:pt x="20155" y="9666"/>
                    <a:pt x="20155" y="5008"/>
                    <a:pt x="17294" y="2147"/>
                  </a:cubicBezTo>
                  <a:cubicBezTo>
                    <a:pt x="15864" y="716"/>
                    <a:pt x="13985" y="1"/>
                    <a:pt x="1210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grpSp>
          <p:nvGrpSpPr>
            <p:cNvPr id="798" name="Google Shape;798;p17"/>
            <p:cNvGrpSpPr/>
            <p:nvPr/>
          </p:nvGrpSpPr>
          <p:grpSpPr>
            <a:xfrm>
              <a:off x="491193" y="148561"/>
              <a:ext cx="247352" cy="188727"/>
              <a:chOff x="1433349" y="2152174"/>
              <a:chExt cx="1316400" cy="1004400"/>
            </a:xfrm>
          </p:grpSpPr>
          <p:sp>
            <p:nvSpPr>
              <p:cNvPr id="799" name="Google Shape;799;p17"/>
              <p:cNvSpPr/>
              <p:nvPr/>
            </p:nvSpPr>
            <p:spPr>
              <a:xfrm rot="5400000">
                <a:off x="1844638" y="2440788"/>
                <a:ext cx="493800" cy="427200"/>
              </a:xfrm>
              <a:prstGeom prst="triangle">
                <a:avLst>
                  <a:gd name="adj" fmla="val 50000"/>
                </a:avLst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0" name="Google Shape;800;p17"/>
              <p:cNvSpPr/>
              <p:nvPr/>
            </p:nvSpPr>
            <p:spPr>
              <a:xfrm>
                <a:off x="1433349" y="2152174"/>
                <a:ext cx="1316400" cy="1004400"/>
              </a:xfrm>
              <a:prstGeom prst="roundRect">
                <a:avLst>
                  <a:gd name="adj" fmla="val 16667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" name="Google Shape;801;p17"/>
              <p:cNvSpPr/>
              <p:nvPr/>
            </p:nvSpPr>
            <p:spPr>
              <a:xfrm rot="5400000">
                <a:off x="1974719" y="2501057"/>
                <a:ext cx="354300" cy="306600"/>
              </a:xfrm>
              <a:prstGeom prst="triangle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802" name="Google Shape;802;p17"/>
          <p:cNvGrpSpPr/>
          <p:nvPr/>
        </p:nvGrpSpPr>
        <p:grpSpPr>
          <a:xfrm>
            <a:off x="557932" y="201447"/>
            <a:ext cx="125282" cy="89173"/>
            <a:chOff x="1152000" y="3898200"/>
            <a:chExt cx="766254" cy="545400"/>
          </a:xfrm>
        </p:grpSpPr>
        <p:sp>
          <p:nvSpPr>
            <p:cNvPr id="803" name="Google Shape;803;p17"/>
            <p:cNvSpPr/>
            <p:nvPr/>
          </p:nvSpPr>
          <p:spPr>
            <a:xfrm>
              <a:off x="1152000" y="3898200"/>
              <a:ext cx="635400" cy="5454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17"/>
            <p:cNvSpPr/>
            <p:nvPr/>
          </p:nvSpPr>
          <p:spPr>
            <a:xfrm rot="-5400000">
              <a:off x="1590804" y="4066040"/>
              <a:ext cx="445200" cy="209700"/>
            </a:xfrm>
            <a:prstGeom prst="triangle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440">
          <p15:clr>
            <a:srgbClr val="FA7B17"/>
          </p15:clr>
        </p15:guide>
        <p15:guide id="2" pos="2721">
          <p15:clr>
            <a:srgbClr val="FA7B17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CUSTOM_1_1_2">
    <p:spTree>
      <p:nvGrpSpPr>
        <p:cNvPr id="1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p18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17500" cy="45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7" name="Google Shape;807;p18"/>
          <p:cNvSpPr txBox="1">
            <a:spLocks noGrp="1"/>
          </p:cNvSpPr>
          <p:nvPr>
            <p:ph type="title" idx="2"/>
          </p:nvPr>
        </p:nvSpPr>
        <p:spPr>
          <a:xfrm>
            <a:off x="4334980" y="1489125"/>
            <a:ext cx="4077600" cy="30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808" name="Google Shape;808;p18"/>
          <p:cNvSpPr txBox="1">
            <a:spLocks noGrp="1"/>
          </p:cNvSpPr>
          <p:nvPr>
            <p:ph type="subTitle" idx="1"/>
          </p:nvPr>
        </p:nvSpPr>
        <p:spPr>
          <a:xfrm>
            <a:off x="4334980" y="1795424"/>
            <a:ext cx="4077600" cy="47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swald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809" name="Google Shape;809;p18"/>
          <p:cNvSpPr txBox="1">
            <a:spLocks noGrp="1"/>
          </p:cNvSpPr>
          <p:nvPr>
            <p:ph type="title" idx="3"/>
          </p:nvPr>
        </p:nvSpPr>
        <p:spPr>
          <a:xfrm>
            <a:off x="4334980" y="2575758"/>
            <a:ext cx="4077600" cy="30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810" name="Google Shape;810;p18"/>
          <p:cNvSpPr txBox="1">
            <a:spLocks noGrp="1"/>
          </p:cNvSpPr>
          <p:nvPr>
            <p:ph type="subTitle" idx="4"/>
          </p:nvPr>
        </p:nvSpPr>
        <p:spPr>
          <a:xfrm>
            <a:off x="4334980" y="2882057"/>
            <a:ext cx="4077600" cy="40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swald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811" name="Google Shape;811;p18"/>
          <p:cNvSpPr txBox="1">
            <a:spLocks noGrp="1"/>
          </p:cNvSpPr>
          <p:nvPr>
            <p:ph type="title" idx="5"/>
          </p:nvPr>
        </p:nvSpPr>
        <p:spPr>
          <a:xfrm>
            <a:off x="4334980" y="3662378"/>
            <a:ext cx="4077600" cy="30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812" name="Google Shape;812;p18"/>
          <p:cNvSpPr txBox="1">
            <a:spLocks noGrp="1"/>
          </p:cNvSpPr>
          <p:nvPr>
            <p:ph type="subTitle" idx="6"/>
          </p:nvPr>
        </p:nvSpPr>
        <p:spPr>
          <a:xfrm>
            <a:off x="4334980" y="3997700"/>
            <a:ext cx="4077600" cy="40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swald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grpSp>
        <p:nvGrpSpPr>
          <p:cNvPr id="813" name="Google Shape;813;p18"/>
          <p:cNvGrpSpPr/>
          <p:nvPr/>
        </p:nvGrpSpPr>
        <p:grpSpPr>
          <a:xfrm>
            <a:off x="0" y="-43100"/>
            <a:ext cx="9144000" cy="5205000"/>
            <a:chOff x="0" y="-43100"/>
            <a:chExt cx="9144000" cy="5205000"/>
          </a:xfrm>
        </p:grpSpPr>
        <p:sp>
          <p:nvSpPr>
            <p:cNvPr id="814" name="Google Shape;814;p18"/>
            <p:cNvSpPr/>
            <p:nvPr/>
          </p:nvSpPr>
          <p:spPr>
            <a:xfrm>
              <a:off x="0" y="-42550"/>
              <a:ext cx="9144000" cy="551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18"/>
            <p:cNvSpPr/>
            <p:nvPr/>
          </p:nvSpPr>
          <p:spPr>
            <a:xfrm>
              <a:off x="0" y="-43100"/>
              <a:ext cx="517200" cy="5205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16" name="Google Shape;816;p18"/>
            <p:cNvGrpSpPr/>
            <p:nvPr/>
          </p:nvGrpSpPr>
          <p:grpSpPr>
            <a:xfrm>
              <a:off x="2541307" y="86840"/>
              <a:ext cx="5686411" cy="292990"/>
              <a:chOff x="2039075" y="127544"/>
              <a:chExt cx="4783320" cy="310206"/>
            </a:xfrm>
          </p:grpSpPr>
          <p:sp>
            <p:nvSpPr>
              <p:cNvPr id="817" name="Google Shape;817;p18"/>
              <p:cNvSpPr/>
              <p:nvPr/>
            </p:nvSpPr>
            <p:spPr>
              <a:xfrm>
                <a:off x="2039075" y="127550"/>
                <a:ext cx="4783200" cy="3102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8" name="Google Shape;818;p18"/>
              <p:cNvSpPr/>
              <p:nvPr/>
            </p:nvSpPr>
            <p:spPr>
              <a:xfrm>
                <a:off x="6440795" y="127544"/>
                <a:ext cx="381600" cy="310200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rgbClr val="F3F3F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19" name="Google Shape;819;p18"/>
            <p:cNvSpPr txBox="1"/>
            <p:nvPr/>
          </p:nvSpPr>
          <p:spPr>
            <a:xfrm>
              <a:off x="864875" y="142875"/>
              <a:ext cx="1599600" cy="20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200">
                  <a:latin typeface="Oswald"/>
                  <a:ea typeface="Oswald"/>
                  <a:cs typeface="Oswald"/>
                  <a:sym typeface="Oswald"/>
                </a:rPr>
                <a:t>Video Channel Presentation</a:t>
              </a:r>
              <a:endParaRPr sz="1200">
                <a:latin typeface="Oswald"/>
                <a:ea typeface="Oswald"/>
                <a:cs typeface="Oswald"/>
                <a:sym typeface="Oswald"/>
              </a:endParaRPr>
            </a:p>
          </p:txBody>
        </p:sp>
        <p:grpSp>
          <p:nvGrpSpPr>
            <p:cNvPr id="820" name="Google Shape;820;p18"/>
            <p:cNvGrpSpPr/>
            <p:nvPr/>
          </p:nvGrpSpPr>
          <p:grpSpPr>
            <a:xfrm>
              <a:off x="164775" y="142875"/>
              <a:ext cx="200100" cy="180875"/>
              <a:chOff x="164775" y="142875"/>
              <a:chExt cx="200100" cy="180875"/>
            </a:xfrm>
          </p:grpSpPr>
          <p:sp>
            <p:nvSpPr>
              <p:cNvPr id="821" name="Google Shape;821;p18"/>
              <p:cNvSpPr/>
              <p:nvPr/>
            </p:nvSpPr>
            <p:spPr>
              <a:xfrm>
                <a:off x="164775" y="142875"/>
                <a:ext cx="200100" cy="38100"/>
              </a:xfrm>
              <a:prstGeom prst="roundRect">
                <a:avLst>
                  <a:gd name="adj" fmla="val 16667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2" name="Google Shape;822;p18"/>
              <p:cNvSpPr/>
              <p:nvPr/>
            </p:nvSpPr>
            <p:spPr>
              <a:xfrm>
                <a:off x="164775" y="285650"/>
                <a:ext cx="200100" cy="38100"/>
              </a:xfrm>
              <a:prstGeom prst="roundRect">
                <a:avLst>
                  <a:gd name="adj" fmla="val 16667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3" name="Google Shape;823;p18"/>
              <p:cNvSpPr/>
              <p:nvPr/>
            </p:nvSpPr>
            <p:spPr>
              <a:xfrm>
                <a:off x="164775" y="214263"/>
                <a:ext cx="200100" cy="38100"/>
              </a:xfrm>
              <a:prstGeom prst="roundRect">
                <a:avLst>
                  <a:gd name="adj" fmla="val 16667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24" name="Google Shape;824;p18"/>
            <p:cNvGrpSpPr/>
            <p:nvPr/>
          </p:nvGrpSpPr>
          <p:grpSpPr>
            <a:xfrm>
              <a:off x="136421" y="2300197"/>
              <a:ext cx="244341" cy="214216"/>
              <a:chOff x="-46042675" y="3218600"/>
              <a:chExt cx="300100" cy="263100"/>
            </a:xfrm>
          </p:grpSpPr>
          <p:sp>
            <p:nvSpPr>
              <p:cNvPr id="825" name="Google Shape;825;p18"/>
              <p:cNvSpPr/>
              <p:nvPr/>
            </p:nvSpPr>
            <p:spPr>
              <a:xfrm>
                <a:off x="-46042675" y="3302875"/>
                <a:ext cx="35475" cy="130000"/>
              </a:xfrm>
              <a:custGeom>
                <a:avLst/>
                <a:gdLst/>
                <a:ahLst/>
                <a:cxnLst/>
                <a:rect l="l" t="t" r="r" b="b"/>
                <a:pathLst>
                  <a:path w="1419" h="5200" extrusionOk="0">
                    <a:moveTo>
                      <a:pt x="1" y="1"/>
                    </a:moveTo>
                    <a:lnTo>
                      <a:pt x="1" y="5199"/>
                    </a:lnTo>
                    <a:lnTo>
                      <a:pt x="1418" y="4506"/>
                    </a:lnTo>
                    <a:lnTo>
                      <a:pt x="1418" y="726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6" name="Google Shape;826;p18"/>
              <p:cNvSpPr/>
              <p:nvPr/>
            </p:nvSpPr>
            <p:spPr>
              <a:xfrm>
                <a:off x="-45919025" y="3341475"/>
                <a:ext cx="53600" cy="52800"/>
              </a:xfrm>
              <a:custGeom>
                <a:avLst/>
                <a:gdLst/>
                <a:ahLst/>
                <a:cxnLst/>
                <a:rect l="l" t="t" r="r" b="b"/>
                <a:pathLst>
                  <a:path w="2144" h="2112" extrusionOk="0">
                    <a:moveTo>
                      <a:pt x="1072" y="1"/>
                    </a:moveTo>
                    <a:cubicBezTo>
                      <a:pt x="473" y="1"/>
                      <a:pt x="1" y="473"/>
                      <a:pt x="1" y="1072"/>
                    </a:cubicBezTo>
                    <a:cubicBezTo>
                      <a:pt x="1" y="1639"/>
                      <a:pt x="473" y="2112"/>
                      <a:pt x="1072" y="2112"/>
                    </a:cubicBezTo>
                    <a:cubicBezTo>
                      <a:pt x="1671" y="2112"/>
                      <a:pt x="2143" y="1639"/>
                      <a:pt x="2143" y="1072"/>
                    </a:cubicBezTo>
                    <a:cubicBezTo>
                      <a:pt x="2143" y="473"/>
                      <a:pt x="1639" y="1"/>
                      <a:pt x="107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7" name="Google Shape;827;p18"/>
              <p:cNvSpPr/>
              <p:nvPr/>
            </p:nvSpPr>
            <p:spPr>
              <a:xfrm>
                <a:off x="-45778025" y="3302875"/>
                <a:ext cx="35450" cy="130000"/>
              </a:xfrm>
              <a:custGeom>
                <a:avLst/>
                <a:gdLst/>
                <a:ahLst/>
                <a:cxnLst/>
                <a:rect l="l" t="t" r="r" b="b"/>
                <a:pathLst>
                  <a:path w="1418" h="5200" extrusionOk="0">
                    <a:moveTo>
                      <a:pt x="1418" y="1"/>
                    </a:moveTo>
                    <a:lnTo>
                      <a:pt x="0" y="726"/>
                    </a:lnTo>
                    <a:lnTo>
                      <a:pt x="0" y="4506"/>
                    </a:lnTo>
                    <a:lnTo>
                      <a:pt x="1418" y="5199"/>
                    </a:lnTo>
                    <a:lnTo>
                      <a:pt x="141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8" name="Google Shape;828;p18"/>
              <p:cNvSpPr/>
              <p:nvPr/>
            </p:nvSpPr>
            <p:spPr>
              <a:xfrm>
                <a:off x="-46042675" y="3235950"/>
                <a:ext cx="300100" cy="245750"/>
              </a:xfrm>
              <a:custGeom>
                <a:avLst/>
                <a:gdLst/>
                <a:ahLst/>
                <a:cxnLst/>
                <a:rect l="l" t="t" r="r" b="b"/>
                <a:pathLst>
                  <a:path w="12004" h="9830" extrusionOk="0">
                    <a:moveTo>
                      <a:pt x="6018" y="2142"/>
                    </a:moveTo>
                    <a:cubicBezTo>
                      <a:pt x="7751" y="2142"/>
                      <a:pt x="9168" y="3560"/>
                      <a:pt x="9168" y="5293"/>
                    </a:cubicBezTo>
                    <a:cubicBezTo>
                      <a:pt x="9168" y="7026"/>
                      <a:pt x="7751" y="8443"/>
                      <a:pt x="6018" y="8443"/>
                    </a:cubicBezTo>
                    <a:cubicBezTo>
                      <a:pt x="4285" y="8443"/>
                      <a:pt x="2867" y="7026"/>
                      <a:pt x="2867" y="5293"/>
                    </a:cubicBezTo>
                    <a:cubicBezTo>
                      <a:pt x="2867" y="3560"/>
                      <a:pt x="4285" y="2142"/>
                      <a:pt x="6018" y="2142"/>
                    </a:cubicBezTo>
                    <a:close/>
                    <a:moveTo>
                      <a:pt x="1765" y="0"/>
                    </a:moveTo>
                    <a:cubicBezTo>
                      <a:pt x="1576" y="0"/>
                      <a:pt x="1418" y="158"/>
                      <a:pt x="1418" y="378"/>
                    </a:cubicBezTo>
                    <a:lnTo>
                      <a:pt x="1418" y="725"/>
                    </a:lnTo>
                    <a:lnTo>
                      <a:pt x="1072" y="725"/>
                    </a:lnTo>
                    <a:cubicBezTo>
                      <a:pt x="473" y="725"/>
                      <a:pt x="1" y="1197"/>
                      <a:pt x="1" y="1796"/>
                    </a:cubicBezTo>
                    <a:lnTo>
                      <a:pt x="1" y="1890"/>
                    </a:lnTo>
                    <a:lnTo>
                      <a:pt x="1922" y="2835"/>
                    </a:lnTo>
                    <a:cubicBezTo>
                      <a:pt x="2048" y="2930"/>
                      <a:pt x="2143" y="3056"/>
                      <a:pt x="2143" y="3151"/>
                    </a:cubicBezTo>
                    <a:lnTo>
                      <a:pt x="2143" y="7372"/>
                    </a:lnTo>
                    <a:cubicBezTo>
                      <a:pt x="2143" y="7498"/>
                      <a:pt x="2048" y="7624"/>
                      <a:pt x="1922" y="7687"/>
                    </a:cubicBezTo>
                    <a:lnTo>
                      <a:pt x="1" y="8632"/>
                    </a:lnTo>
                    <a:lnTo>
                      <a:pt x="1" y="8758"/>
                    </a:lnTo>
                    <a:cubicBezTo>
                      <a:pt x="1" y="9357"/>
                      <a:pt x="473" y="9830"/>
                      <a:pt x="1072" y="9830"/>
                    </a:cubicBezTo>
                    <a:lnTo>
                      <a:pt x="10964" y="9830"/>
                    </a:lnTo>
                    <a:cubicBezTo>
                      <a:pt x="11531" y="9830"/>
                      <a:pt x="12004" y="9357"/>
                      <a:pt x="12004" y="8758"/>
                    </a:cubicBezTo>
                    <a:lnTo>
                      <a:pt x="12004" y="8632"/>
                    </a:lnTo>
                    <a:lnTo>
                      <a:pt x="10082" y="7687"/>
                    </a:lnTo>
                    <a:cubicBezTo>
                      <a:pt x="9956" y="7624"/>
                      <a:pt x="9893" y="7498"/>
                      <a:pt x="9893" y="7372"/>
                    </a:cubicBezTo>
                    <a:lnTo>
                      <a:pt x="9893" y="3151"/>
                    </a:lnTo>
                    <a:cubicBezTo>
                      <a:pt x="9893" y="3056"/>
                      <a:pt x="9956" y="2930"/>
                      <a:pt x="10082" y="2835"/>
                    </a:cubicBezTo>
                    <a:lnTo>
                      <a:pt x="12004" y="1890"/>
                    </a:lnTo>
                    <a:lnTo>
                      <a:pt x="12004" y="1796"/>
                    </a:lnTo>
                    <a:cubicBezTo>
                      <a:pt x="12004" y="1197"/>
                      <a:pt x="11531" y="725"/>
                      <a:pt x="10933" y="725"/>
                    </a:cubicBezTo>
                    <a:lnTo>
                      <a:pt x="2143" y="725"/>
                    </a:lnTo>
                    <a:lnTo>
                      <a:pt x="2143" y="378"/>
                    </a:lnTo>
                    <a:cubicBezTo>
                      <a:pt x="2143" y="158"/>
                      <a:pt x="1985" y="0"/>
                      <a:pt x="176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9" name="Google Shape;829;p18"/>
              <p:cNvSpPr/>
              <p:nvPr/>
            </p:nvSpPr>
            <p:spPr>
              <a:xfrm>
                <a:off x="-45952875" y="3306025"/>
                <a:ext cx="122100" cy="122125"/>
              </a:xfrm>
              <a:custGeom>
                <a:avLst/>
                <a:gdLst/>
                <a:ahLst/>
                <a:cxnLst/>
                <a:rect l="l" t="t" r="r" b="b"/>
                <a:pathLst>
                  <a:path w="4884" h="4885" extrusionOk="0">
                    <a:moveTo>
                      <a:pt x="2426" y="663"/>
                    </a:moveTo>
                    <a:cubicBezTo>
                      <a:pt x="3403" y="663"/>
                      <a:pt x="4190" y="1450"/>
                      <a:pt x="4190" y="2458"/>
                    </a:cubicBezTo>
                    <a:cubicBezTo>
                      <a:pt x="4159" y="3435"/>
                      <a:pt x="3371" y="4223"/>
                      <a:pt x="2426" y="4223"/>
                    </a:cubicBezTo>
                    <a:cubicBezTo>
                      <a:pt x="1449" y="4223"/>
                      <a:pt x="662" y="3435"/>
                      <a:pt x="662" y="2458"/>
                    </a:cubicBezTo>
                    <a:cubicBezTo>
                      <a:pt x="662" y="1450"/>
                      <a:pt x="1449" y="663"/>
                      <a:pt x="2426" y="663"/>
                    </a:cubicBezTo>
                    <a:close/>
                    <a:moveTo>
                      <a:pt x="2426" y="1"/>
                    </a:moveTo>
                    <a:cubicBezTo>
                      <a:pt x="1103" y="1"/>
                      <a:pt x="0" y="1104"/>
                      <a:pt x="0" y="2458"/>
                    </a:cubicBezTo>
                    <a:cubicBezTo>
                      <a:pt x="0" y="3782"/>
                      <a:pt x="1103" y="4884"/>
                      <a:pt x="2426" y="4884"/>
                    </a:cubicBezTo>
                    <a:cubicBezTo>
                      <a:pt x="3781" y="4884"/>
                      <a:pt x="4883" y="3782"/>
                      <a:pt x="4883" y="2458"/>
                    </a:cubicBezTo>
                    <a:cubicBezTo>
                      <a:pt x="4883" y="1104"/>
                      <a:pt x="3781" y="1"/>
                      <a:pt x="242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0" name="Google Shape;830;p18"/>
              <p:cNvSpPr/>
              <p:nvPr/>
            </p:nvSpPr>
            <p:spPr>
              <a:xfrm>
                <a:off x="-45941075" y="3218600"/>
                <a:ext cx="98475" cy="17375"/>
              </a:xfrm>
              <a:custGeom>
                <a:avLst/>
                <a:gdLst/>
                <a:ahLst/>
                <a:cxnLst/>
                <a:rect l="l" t="t" r="r" b="b"/>
                <a:pathLst>
                  <a:path w="3939" h="695" extrusionOk="0">
                    <a:moveTo>
                      <a:pt x="536" y="1"/>
                    </a:moveTo>
                    <a:cubicBezTo>
                      <a:pt x="410" y="1"/>
                      <a:pt x="316" y="64"/>
                      <a:pt x="221" y="190"/>
                    </a:cubicBezTo>
                    <a:lnTo>
                      <a:pt x="1" y="694"/>
                    </a:lnTo>
                    <a:lnTo>
                      <a:pt x="3939" y="694"/>
                    </a:lnTo>
                    <a:lnTo>
                      <a:pt x="3655" y="190"/>
                    </a:lnTo>
                    <a:cubicBezTo>
                      <a:pt x="3592" y="64"/>
                      <a:pt x="3466" y="1"/>
                      <a:pt x="334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31" name="Google Shape;831;p18"/>
            <p:cNvGrpSpPr/>
            <p:nvPr/>
          </p:nvGrpSpPr>
          <p:grpSpPr>
            <a:xfrm>
              <a:off x="119564" y="809446"/>
              <a:ext cx="278059" cy="224217"/>
              <a:chOff x="-13512225" y="4080275"/>
              <a:chExt cx="353675" cy="352875"/>
            </a:xfrm>
          </p:grpSpPr>
          <p:sp>
            <p:nvSpPr>
              <p:cNvPr id="832" name="Google Shape;832;p18"/>
              <p:cNvSpPr/>
              <p:nvPr/>
            </p:nvSpPr>
            <p:spPr>
              <a:xfrm>
                <a:off x="-13512225" y="4203925"/>
                <a:ext cx="353675" cy="229225"/>
              </a:xfrm>
              <a:custGeom>
                <a:avLst/>
                <a:gdLst/>
                <a:ahLst/>
                <a:cxnLst/>
                <a:rect l="l" t="t" r="r" b="b"/>
                <a:pathLst>
                  <a:path w="14147" h="9169" extrusionOk="0">
                    <a:moveTo>
                      <a:pt x="5407" y="1717"/>
                    </a:moveTo>
                    <a:cubicBezTo>
                      <a:pt x="5482" y="1717"/>
                      <a:pt x="5561" y="1733"/>
                      <a:pt x="5640" y="1765"/>
                    </a:cubicBezTo>
                    <a:lnTo>
                      <a:pt x="9767" y="4254"/>
                    </a:lnTo>
                    <a:cubicBezTo>
                      <a:pt x="9893" y="4348"/>
                      <a:pt x="9987" y="4443"/>
                      <a:pt x="9987" y="4600"/>
                    </a:cubicBezTo>
                    <a:cubicBezTo>
                      <a:pt x="9987" y="4758"/>
                      <a:pt x="9893" y="4915"/>
                      <a:pt x="9767" y="5010"/>
                    </a:cubicBezTo>
                    <a:lnTo>
                      <a:pt x="5640" y="7499"/>
                    </a:lnTo>
                    <a:cubicBezTo>
                      <a:pt x="5577" y="7530"/>
                      <a:pt x="5506" y="7546"/>
                      <a:pt x="5431" y="7546"/>
                    </a:cubicBezTo>
                    <a:cubicBezTo>
                      <a:pt x="5356" y="7546"/>
                      <a:pt x="5277" y="7530"/>
                      <a:pt x="5199" y="7499"/>
                    </a:cubicBezTo>
                    <a:cubicBezTo>
                      <a:pt x="5104" y="7404"/>
                      <a:pt x="5010" y="7278"/>
                      <a:pt x="5010" y="7121"/>
                    </a:cubicBezTo>
                    <a:lnTo>
                      <a:pt x="5010" y="2143"/>
                    </a:lnTo>
                    <a:cubicBezTo>
                      <a:pt x="5010" y="1985"/>
                      <a:pt x="5104" y="1859"/>
                      <a:pt x="5199" y="1765"/>
                    </a:cubicBezTo>
                    <a:cubicBezTo>
                      <a:pt x="5262" y="1733"/>
                      <a:pt x="5333" y="1717"/>
                      <a:pt x="5407" y="1717"/>
                    </a:cubicBezTo>
                    <a:close/>
                    <a:moveTo>
                      <a:pt x="63" y="0"/>
                    </a:moveTo>
                    <a:lnTo>
                      <a:pt x="63" y="7971"/>
                    </a:lnTo>
                    <a:cubicBezTo>
                      <a:pt x="0" y="8633"/>
                      <a:pt x="568" y="9168"/>
                      <a:pt x="1261" y="9168"/>
                    </a:cubicBezTo>
                    <a:lnTo>
                      <a:pt x="12886" y="9168"/>
                    </a:lnTo>
                    <a:cubicBezTo>
                      <a:pt x="13548" y="9168"/>
                      <a:pt x="14146" y="8633"/>
                      <a:pt x="14146" y="7908"/>
                    </a:cubicBezTo>
                    <a:lnTo>
                      <a:pt x="1414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3" name="Google Shape;833;p18"/>
              <p:cNvSpPr/>
              <p:nvPr/>
            </p:nvSpPr>
            <p:spPr>
              <a:xfrm>
                <a:off x="-13366525" y="4275600"/>
                <a:ext cx="73275" cy="88225"/>
              </a:xfrm>
              <a:custGeom>
                <a:avLst/>
                <a:gdLst/>
                <a:ahLst/>
                <a:cxnLst/>
                <a:rect l="l" t="t" r="r" b="b"/>
                <a:pathLst>
                  <a:path w="2931" h="3529" extrusionOk="0">
                    <a:moveTo>
                      <a:pt x="1" y="0"/>
                    </a:moveTo>
                    <a:lnTo>
                      <a:pt x="1" y="3529"/>
                    </a:lnTo>
                    <a:lnTo>
                      <a:pt x="2931" y="1733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4" name="Google Shape;834;p18"/>
              <p:cNvSpPr/>
              <p:nvPr/>
            </p:nvSpPr>
            <p:spPr>
              <a:xfrm>
                <a:off x="-13398800" y="4143275"/>
                <a:ext cx="65375" cy="40975"/>
              </a:xfrm>
              <a:custGeom>
                <a:avLst/>
                <a:gdLst/>
                <a:ahLst/>
                <a:cxnLst/>
                <a:rect l="l" t="t" r="r" b="b"/>
                <a:pathLst>
                  <a:path w="2615" h="1639" extrusionOk="0">
                    <a:moveTo>
                      <a:pt x="1103" y="1"/>
                    </a:moveTo>
                    <a:lnTo>
                      <a:pt x="0" y="1639"/>
                    </a:lnTo>
                    <a:lnTo>
                      <a:pt x="1512" y="1639"/>
                    </a:lnTo>
                    <a:lnTo>
                      <a:pt x="261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5" name="Google Shape;835;p18"/>
              <p:cNvSpPr/>
              <p:nvPr/>
            </p:nvSpPr>
            <p:spPr>
              <a:xfrm>
                <a:off x="-13336575" y="4143275"/>
                <a:ext cx="64600" cy="40975"/>
              </a:xfrm>
              <a:custGeom>
                <a:avLst/>
                <a:gdLst/>
                <a:ahLst/>
                <a:cxnLst/>
                <a:rect l="l" t="t" r="r" b="b"/>
                <a:pathLst>
                  <a:path w="2584" h="1639" extrusionOk="0">
                    <a:moveTo>
                      <a:pt x="1103" y="1"/>
                    </a:moveTo>
                    <a:lnTo>
                      <a:pt x="0" y="1639"/>
                    </a:lnTo>
                    <a:lnTo>
                      <a:pt x="1481" y="1639"/>
                    </a:lnTo>
                    <a:lnTo>
                      <a:pt x="258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6" name="Google Shape;836;p18"/>
              <p:cNvSpPr/>
              <p:nvPr/>
            </p:nvSpPr>
            <p:spPr>
              <a:xfrm>
                <a:off x="-13398800" y="4081050"/>
                <a:ext cx="65375" cy="40975"/>
              </a:xfrm>
              <a:custGeom>
                <a:avLst/>
                <a:gdLst/>
                <a:ahLst/>
                <a:cxnLst/>
                <a:rect l="l" t="t" r="r" b="b"/>
                <a:pathLst>
                  <a:path w="2615" h="1639" extrusionOk="0">
                    <a:moveTo>
                      <a:pt x="0" y="1"/>
                    </a:moveTo>
                    <a:lnTo>
                      <a:pt x="1103" y="1639"/>
                    </a:lnTo>
                    <a:lnTo>
                      <a:pt x="2615" y="1639"/>
                    </a:lnTo>
                    <a:lnTo>
                      <a:pt x="151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7" name="Google Shape;837;p18"/>
              <p:cNvSpPr/>
              <p:nvPr/>
            </p:nvSpPr>
            <p:spPr>
              <a:xfrm>
                <a:off x="-13274375" y="4143275"/>
                <a:ext cx="64625" cy="40975"/>
              </a:xfrm>
              <a:custGeom>
                <a:avLst/>
                <a:gdLst/>
                <a:ahLst/>
                <a:cxnLst/>
                <a:rect l="l" t="t" r="r" b="b"/>
                <a:pathLst>
                  <a:path w="2585" h="1639" extrusionOk="0">
                    <a:moveTo>
                      <a:pt x="1104" y="1"/>
                    </a:moveTo>
                    <a:lnTo>
                      <a:pt x="1" y="1639"/>
                    </a:lnTo>
                    <a:lnTo>
                      <a:pt x="1482" y="1639"/>
                    </a:lnTo>
                    <a:lnTo>
                      <a:pt x="258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8" name="Google Shape;838;p18"/>
              <p:cNvSpPr/>
              <p:nvPr/>
            </p:nvSpPr>
            <p:spPr>
              <a:xfrm>
                <a:off x="-13212925" y="4081050"/>
                <a:ext cx="54375" cy="40975"/>
              </a:xfrm>
              <a:custGeom>
                <a:avLst/>
                <a:gdLst/>
                <a:ahLst/>
                <a:cxnLst/>
                <a:rect l="l" t="t" r="r" b="b"/>
                <a:pathLst>
                  <a:path w="2175" h="1639" extrusionOk="0">
                    <a:moveTo>
                      <a:pt x="0" y="1"/>
                    </a:moveTo>
                    <a:lnTo>
                      <a:pt x="1103" y="1639"/>
                    </a:lnTo>
                    <a:lnTo>
                      <a:pt x="2174" y="1639"/>
                    </a:lnTo>
                    <a:lnTo>
                      <a:pt x="2174" y="820"/>
                    </a:lnTo>
                    <a:cubicBezTo>
                      <a:pt x="2174" y="347"/>
                      <a:pt x="1796" y="1"/>
                      <a:pt x="132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9" name="Google Shape;839;p18"/>
              <p:cNvSpPr/>
              <p:nvPr/>
            </p:nvSpPr>
            <p:spPr>
              <a:xfrm>
                <a:off x="-13212925" y="4143275"/>
                <a:ext cx="54375" cy="40975"/>
              </a:xfrm>
              <a:custGeom>
                <a:avLst/>
                <a:gdLst/>
                <a:ahLst/>
                <a:cxnLst/>
                <a:rect l="l" t="t" r="r" b="b"/>
                <a:pathLst>
                  <a:path w="2175" h="1639" extrusionOk="0">
                    <a:moveTo>
                      <a:pt x="1103" y="1"/>
                    </a:moveTo>
                    <a:lnTo>
                      <a:pt x="0" y="1639"/>
                    </a:lnTo>
                    <a:lnTo>
                      <a:pt x="2174" y="1639"/>
                    </a:lnTo>
                    <a:lnTo>
                      <a:pt x="217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0" name="Google Shape;840;p18"/>
              <p:cNvSpPr/>
              <p:nvPr/>
            </p:nvSpPr>
            <p:spPr>
              <a:xfrm>
                <a:off x="-13274375" y="4081050"/>
                <a:ext cx="64625" cy="40975"/>
              </a:xfrm>
              <a:custGeom>
                <a:avLst/>
                <a:gdLst/>
                <a:ahLst/>
                <a:cxnLst/>
                <a:rect l="l" t="t" r="r" b="b"/>
                <a:pathLst>
                  <a:path w="2585" h="1639" extrusionOk="0">
                    <a:moveTo>
                      <a:pt x="1" y="1"/>
                    </a:moveTo>
                    <a:lnTo>
                      <a:pt x="1104" y="1639"/>
                    </a:lnTo>
                    <a:lnTo>
                      <a:pt x="2584" y="1639"/>
                    </a:lnTo>
                    <a:lnTo>
                      <a:pt x="148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1" name="Google Shape;841;p18"/>
              <p:cNvSpPr/>
              <p:nvPr/>
            </p:nvSpPr>
            <p:spPr>
              <a:xfrm>
                <a:off x="-13336575" y="4081050"/>
                <a:ext cx="64600" cy="40975"/>
              </a:xfrm>
              <a:custGeom>
                <a:avLst/>
                <a:gdLst/>
                <a:ahLst/>
                <a:cxnLst/>
                <a:rect l="l" t="t" r="r" b="b"/>
                <a:pathLst>
                  <a:path w="2584" h="1639" extrusionOk="0">
                    <a:moveTo>
                      <a:pt x="0" y="1"/>
                    </a:moveTo>
                    <a:lnTo>
                      <a:pt x="1103" y="1639"/>
                    </a:lnTo>
                    <a:lnTo>
                      <a:pt x="2583" y="1639"/>
                    </a:lnTo>
                    <a:lnTo>
                      <a:pt x="148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2" name="Google Shape;842;p18"/>
              <p:cNvSpPr/>
              <p:nvPr/>
            </p:nvSpPr>
            <p:spPr>
              <a:xfrm>
                <a:off x="-13512225" y="4080275"/>
                <a:ext cx="123675" cy="103200"/>
              </a:xfrm>
              <a:custGeom>
                <a:avLst/>
                <a:gdLst/>
                <a:ahLst/>
                <a:cxnLst/>
                <a:rect l="l" t="t" r="r" b="b"/>
                <a:pathLst>
                  <a:path w="4947" h="4128" extrusionOk="0">
                    <a:moveTo>
                      <a:pt x="2489" y="1260"/>
                    </a:moveTo>
                    <a:cubicBezTo>
                      <a:pt x="2962" y="1260"/>
                      <a:pt x="3371" y="1607"/>
                      <a:pt x="3371" y="2080"/>
                    </a:cubicBezTo>
                    <a:cubicBezTo>
                      <a:pt x="3371" y="2552"/>
                      <a:pt x="2962" y="2899"/>
                      <a:pt x="2489" y="2899"/>
                    </a:cubicBezTo>
                    <a:cubicBezTo>
                      <a:pt x="2017" y="2899"/>
                      <a:pt x="1670" y="2552"/>
                      <a:pt x="1670" y="2080"/>
                    </a:cubicBezTo>
                    <a:cubicBezTo>
                      <a:pt x="1670" y="1607"/>
                      <a:pt x="2017" y="1260"/>
                      <a:pt x="2489" y="1260"/>
                    </a:cubicBezTo>
                    <a:close/>
                    <a:moveTo>
                      <a:pt x="1261" y="0"/>
                    </a:moveTo>
                    <a:cubicBezTo>
                      <a:pt x="599" y="0"/>
                      <a:pt x="0" y="536"/>
                      <a:pt x="0" y="1260"/>
                    </a:cubicBezTo>
                    <a:lnTo>
                      <a:pt x="0" y="4127"/>
                    </a:lnTo>
                    <a:lnTo>
                      <a:pt x="3560" y="4127"/>
                    </a:lnTo>
                    <a:lnTo>
                      <a:pt x="4947" y="2080"/>
                    </a:lnTo>
                    <a:lnTo>
                      <a:pt x="356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43" name="Google Shape;843;p18"/>
            <p:cNvGrpSpPr/>
            <p:nvPr/>
          </p:nvGrpSpPr>
          <p:grpSpPr>
            <a:xfrm>
              <a:off x="125276" y="3001692"/>
              <a:ext cx="266639" cy="228787"/>
              <a:chOff x="-3037625" y="3254850"/>
              <a:chExt cx="299325" cy="256775"/>
            </a:xfrm>
          </p:grpSpPr>
          <p:sp>
            <p:nvSpPr>
              <p:cNvPr id="844" name="Google Shape;844;p18"/>
              <p:cNvSpPr/>
              <p:nvPr/>
            </p:nvSpPr>
            <p:spPr>
              <a:xfrm>
                <a:off x="-3037625" y="3460400"/>
                <a:ext cx="152825" cy="51225"/>
              </a:xfrm>
              <a:custGeom>
                <a:avLst/>
                <a:gdLst/>
                <a:ahLst/>
                <a:cxnLst/>
                <a:rect l="l" t="t" r="r" b="b"/>
                <a:pathLst>
                  <a:path w="6113" h="2049" extrusionOk="0">
                    <a:moveTo>
                      <a:pt x="1356" y="1"/>
                    </a:moveTo>
                    <a:cubicBezTo>
                      <a:pt x="1" y="1"/>
                      <a:pt x="1" y="2049"/>
                      <a:pt x="1356" y="2049"/>
                    </a:cubicBezTo>
                    <a:lnTo>
                      <a:pt x="4758" y="2049"/>
                    </a:lnTo>
                    <a:cubicBezTo>
                      <a:pt x="6113" y="2049"/>
                      <a:pt x="6113" y="1"/>
                      <a:pt x="475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5" name="Google Shape;845;p18"/>
              <p:cNvSpPr/>
              <p:nvPr/>
            </p:nvSpPr>
            <p:spPr>
              <a:xfrm>
                <a:off x="-2884825" y="3460400"/>
                <a:ext cx="146525" cy="51225"/>
              </a:xfrm>
              <a:custGeom>
                <a:avLst/>
                <a:gdLst/>
                <a:ahLst/>
                <a:cxnLst/>
                <a:rect l="l" t="t" r="r" b="b"/>
                <a:pathLst>
                  <a:path w="5861" h="2049" extrusionOk="0">
                    <a:moveTo>
                      <a:pt x="1" y="1"/>
                    </a:moveTo>
                    <a:cubicBezTo>
                      <a:pt x="473" y="631"/>
                      <a:pt x="473" y="1419"/>
                      <a:pt x="1" y="2049"/>
                    </a:cubicBezTo>
                    <a:lnTo>
                      <a:pt x="4853" y="2049"/>
                    </a:lnTo>
                    <a:cubicBezTo>
                      <a:pt x="5388" y="2049"/>
                      <a:pt x="5861" y="1576"/>
                      <a:pt x="5861" y="1041"/>
                    </a:cubicBezTo>
                    <a:cubicBezTo>
                      <a:pt x="5861" y="442"/>
                      <a:pt x="5451" y="1"/>
                      <a:pt x="485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6" name="Google Shape;846;p18"/>
              <p:cNvSpPr/>
              <p:nvPr/>
            </p:nvSpPr>
            <p:spPr>
              <a:xfrm>
                <a:off x="-2909225" y="3313125"/>
                <a:ext cx="59875" cy="72475"/>
              </a:xfrm>
              <a:custGeom>
                <a:avLst/>
                <a:gdLst/>
                <a:ahLst/>
                <a:cxnLst/>
                <a:rect l="l" t="t" r="r" b="b"/>
                <a:pathLst>
                  <a:path w="2395" h="2899" extrusionOk="0">
                    <a:moveTo>
                      <a:pt x="0" y="1"/>
                    </a:moveTo>
                    <a:lnTo>
                      <a:pt x="0" y="2899"/>
                    </a:lnTo>
                    <a:lnTo>
                      <a:pt x="2395" y="145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7" name="Google Shape;847;p18"/>
              <p:cNvSpPr/>
              <p:nvPr/>
            </p:nvSpPr>
            <p:spPr>
              <a:xfrm>
                <a:off x="-3029750" y="3254850"/>
                <a:ext cx="291450" cy="188250"/>
              </a:xfrm>
              <a:custGeom>
                <a:avLst/>
                <a:gdLst/>
                <a:ahLst/>
                <a:cxnLst/>
                <a:rect l="l" t="t" r="r" b="b"/>
                <a:pathLst>
                  <a:path w="11658" h="7530" extrusionOk="0">
                    <a:moveTo>
                      <a:pt x="4414" y="1387"/>
                    </a:moveTo>
                    <a:cubicBezTo>
                      <a:pt x="4476" y="1387"/>
                      <a:pt x="4541" y="1407"/>
                      <a:pt x="4601" y="1449"/>
                    </a:cubicBezTo>
                    <a:lnTo>
                      <a:pt x="8035" y="3497"/>
                    </a:lnTo>
                    <a:cubicBezTo>
                      <a:pt x="8287" y="3623"/>
                      <a:pt x="8287" y="3938"/>
                      <a:pt x="8035" y="4064"/>
                    </a:cubicBezTo>
                    <a:lnTo>
                      <a:pt x="4601" y="6112"/>
                    </a:lnTo>
                    <a:cubicBezTo>
                      <a:pt x="4552" y="6140"/>
                      <a:pt x="4500" y="6153"/>
                      <a:pt x="4448" y="6153"/>
                    </a:cubicBezTo>
                    <a:cubicBezTo>
                      <a:pt x="4268" y="6153"/>
                      <a:pt x="4097" y="6000"/>
                      <a:pt x="4097" y="5829"/>
                    </a:cubicBezTo>
                    <a:lnTo>
                      <a:pt x="4097" y="1733"/>
                    </a:lnTo>
                    <a:cubicBezTo>
                      <a:pt x="4097" y="1527"/>
                      <a:pt x="4247" y="1387"/>
                      <a:pt x="4414" y="1387"/>
                    </a:cubicBezTo>
                    <a:close/>
                    <a:moveTo>
                      <a:pt x="1041" y="0"/>
                    </a:moveTo>
                    <a:cubicBezTo>
                      <a:pt x="473" y="0"/>
                      <a:pt x="1" y="473"/>
                      <a:pt x="1" y="1040"/>
                    </a:cubicBezTo>
                    <a:lnTo>
                      <a:pt x="1" y="6490"/>
                    </a:lnTo>
                    <a:cubicBezTo>
                      <a:pt x="1" y="7057"/>
                      <a:pt x="473" y="7530"/>
                      <a:pt x="1041" y="7530"/>
                    </a:cubicBezTo>
                    <a:lnTo>
                      <a:pt x="10650" y="7530"/>
                    </a:lnTo>
                    <a:cubicBezTo>
                      <a:pt x="11185" y="7530"/>
                      <a:pt x="11658" y="7057"/>
                      <a:pt x="11658" y="6490"/>
                    </a:cubicBezTo>
                    <a:lnTo>
                      <a:pt x="11658" y="1040"/>
                    </a:lnTo>
                    <a:cubicBezTo>
                      <a:pt x="11658" y="473"/>
                      <a:pt x="11248" y="0"/>
                      <a:pt x="1065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48" name="Google Shape;848;p18"/>
            <p:cNvGrpSpPr/>
            <p:nvPr/>
          </p:nvGrpSpPr>
          <p:grpSpPr>
            <a:xfrm>
              <a:off x="120575" y="1469909"/>
              <a:ext cx="276059" cy="343008"/>
              <a:chOff x="-2310650" y="3525775"/>
              <a:chExt cx="292250" cy="363125"/>
            </a:xfrm>
          </p:grpSpPr>
          <p:sp>
            <p:nvSpPr>
              <p:cNvPr id="849" name="Google Shape;849;p18"/>
              <p:cNvSpPr/>
              <p:nvPr/>
            </p:nvSpPr>
            <p:spPr>
              <a:xfrm>
                <a:off x="-2053075" y="3648650"/>
                <a:ext cx="34675" cy="233950"/>
              </a:xfrm>
              <a:custGeom>
                <a:avLst/>
                <a:gdLst/>
                <a:ahLst/>
                <a:cxnLst/>
                <a:rect l="l" t="t" r="r" b="b"/>
                <a:pathLst>
                  <a:path w="1387" h="9358" extrusionOk="0">
                    <a:moveTo>
                      <a:pt x="0" y="1"/>
                    </a:moveTo>
                    <a:lnTo>
                      <a:pt x="0" y="8286"/>
                    </a:lnTo>
                    <a:cubicBezTo>
                      <a:pt x="0" y="8664"/>
                      <a:pt x="158" y="9011"/>
                      <a:pt x="441" y="9263"/>
                    </a:cubicBezTo>
                    <a:cubicBezTo>
                      <a:pt x="504" y="9326"/>
                      <a:pt x="591" y="9358"/>
                      <a:pt x="677" y="9358"/>
                    </a:cubicBezTo>
                    <a:cubicBezTo>
                      <a:pt x="764" y="9358"/>
                      <a:pt x="851" y="9326"/>
                      <a:pt x="914" y="9263"/>
                    </a:cubicBezTo>
                    <a:cubicBezTo>
                      <a:pt x="1197" y="9011"/>
                      <a:pt x="1355" y="8664"/>
                      <a:pt x="1355" y="8286"/>
                    </a:cubicBezTo>
                    <a:lnTo>
                      <a:pt x="1355" y="347"/>
                    </a:lnTo>
                    <a:lnTo>
                      <a:pt x="1386" y="347"/>
                    </a:lnTo>
                    <a:cubicBezTo>
                      <a:pt x="1386" y="158"/>
                      <a:pt x="1229" y="1"/>
                      <a:pt x="104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0" name="Google Shape;850;p18"/>
              <p:cNvSpPr/>
              <p:nvPr/>
            </p:nvSpPr>
            <p:spPr>
              <a:xfrm>
                <a:off x="-2259450" y="3751825"/>
                <a:ext cx="51225" cy="51225"/>
              </a:xfrm>
              <a:custGeom>
                <a:avLst/>
                <a:gdLst/>
                <a:ahLst/>
                <a:cxnLst/>
                <a:rect l="l" t="t" r="r" b="b"/>
                <a:pathLst>
                  <a:path w="2049" h="2049" extrusionOk="0">
                    <a:moveTo>
                      <a:pt x="1" y="1"/>
                    </a:moveTo>
                    <a:lnTo>
                      <a:pt x="1" y="2049"/>
                    </a:lnTo>
                    <a:lnTo>
                      <a:pt x="2049" y="2049"/>
                    </a:lnTo>
                    <a:lnTo>
                      <a:pt x="204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1" name="Google Shape;851;p18"/>
              <p:cNvSpPr/>
              <p:nvPr/>
            </p:nvSpPr>
            <p:spPr>
              <a:xfrm>
                <a:off x="-2259450" y="3649450"/>
                <a:ext cx="137075" cy="51200"/>
              </a:xfrm>
              <a:custGeom>
                <a:avLst/>
                <a:gdLst/>
                <a:ahLst/>
                <a:cxnLst/>
                <a:rect l="l" t="t" r="r" b="b"/>
                <a:pathLst>
                  <a:path w="5483" h="2048" extrusionOk="0">
                    <a:moveTo>
                      <a:pt x="1" y="0"/>
                    </a:moveTo>
                    <a:lnTo>
                      <a:pt x="1" y="2048"/>
                    </a:lnTo>
                    <a:lnTo>
                      <a:pt x="5483" y="2048"/>
                    </a:lnTo>
                    <a:lnTo>
                      <a:pt x="548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2" name="Google Shape;852;p18"/>
              <p:cNvSpPr/>
              <p:nvPr/>
            </p:nvSpPr>
            <p:spPr>
              <a:xfrm>
                <a:off x="-2310650" y="3525775"/>
                <a:ext cx="252075" cy="363125"/>
              </a:xfrm>
              <a:custGeom>
                <a:avLst/>
                <a:gdLst/>
                <a:ahLst/>
                <a:cxnLst/>
                <a:rect l="l" t="t" r="r" b="b"/>
                <a:pathLst>
                  <a:path w="10083" h="14525" extrusionOk="0">
                    <a:moveTo>
                      <a:pt x="7814" y="4222"/>
                    </a:moveTo>
                    <a:cubicBezTo>
                      <a:pt x="8035" y="4222"/>
                      <a:pt x="8192" y="4380"/>
                      <a:pt x="8192" y="4569"/>
                    </a:cubicBezTo>
                    <a:lnTo>
                      <a:pt x="8192" y="7310"/>
                    </a:lnTo>
                    <a:cubicBezTo>
                      <a:pt x="8192" y="7530"/>
                      <a:pt x="8035" y="7657"/>
                      <a:pt x="7814" y="7657"/>
                    </a:cubicBezTo>
                    <a:lnTo>
                      <a:pt x="1671" y="7657"/>
                    </a:lnTo>
                    <a:cubicBezTo>
                      <a:pt x="1482" y="7657"/>
                      <a:pt x="1324" y="7530"/>
                      <a:pt x="1324" y="7310"/>
                    </a:cubicBezTo>
                    <a:lnTo>
                      <a:pt x="1324" y="4569"/>
                    </a:lnTo>
                    <a:cubicBezTo>
                      <a:pt x="1324" y="4380"/>
                      <a:pt x="1482" y="4222"/>
                      <a:pt x="1671" y="4222"/>
                    </a:cubicBezTo>
                    <a:close/>
                    <a:moveTo>
                      <a:pt x="7904" y="8380"/>
                    </a:moveTo>
                    <a:cubicBezTo>
                      <a:pt x="8287" y="8380"/>
                      <a:pt x="8278" y="9043"/>
                      <a:pt x="7877" y="9043"/>
                    </a:cubicBezTo>
                    <a:lnTo>
                      <a:pt x="5829" y="9043"/>
                    </a:lnTo>
                    <a:cubicBezTo>
                      <a:pt x="5388" y="9043"/>
                      <a:pt x="5357" y="8381"/>
                      <a:pt x="5829" y="8381"/>
                    </a:cubicBezTo>
                    <a:lnTo>
                      <a:pt x="7877" y="8381"/>
                    </a:lnTo>
                    <a:cubicBezTo>
                      <a:pt x="7886" y="8380"/>
                      <a:pt x="7895" y="8380"/>
                      <a:pt x="7904" y="8380"/>
                    </a:cubicBezTo>
                    <a:close/>
                    <a:moveTo>
                      <a:pt x="7904" y="9766"/>
                    </a:moveTo>
                    <a:cubicBezTo>
                      <a:pt x="8287" y="9766"/>
                      <a:pt x="8278" y="10429"/>
                      <a:pt x="7877" y="10429"/>
                    </a:cubicBezTo>
                    <a:lnTo>
                      <a:pt x="5829" y="10429"/>
                    </a:lnTo>
                    <a:cubicBezTo>
                      <a:pt x="5388" y="10429"/>
                      <a:pt x="5357" y="9767"/>
                      <a:pt x="5829" y="9767"/>
                    </a:cubicBezTo>
                    <a:lnTo>
                      <a:pt x="7877" y="9767"/>
                    </a:lnTo>
                    <a:cubicBezTo>
                      <a:pt x="7886" y="9767"/>
                      <a:pt x="7895" y="9766"/>
                      <a:pt x="7904" y="9766"/>
                    </a:cubicBezTo>
                    <a:close/>
                    <a:moveTo>
                      <a:pt x="7877" y="11091"/>
                    </a:moveTo>
                    <a:cubicBezTo>
                      <a:pt x="8287" y="11091"/>
                      <a:pt x="8287" y="11784"/>
                      <a:pt x="7877" y="11784"/>
                    </a:cubicBezTo>
                    <a:lnTo>
                      <a:pt x="5829" y="11784"/>
                    </a:lnTo>
                    <a:cubicBezTo>
                      <a:pt x="5388" y="11784"/>
                      <a:pt x="5357" y="11091"/>
                      <a:pt x="5829" y="11091"/>
                    </a:cubicBezTo>
                    <a:close/>
                    <a:moveTo>
                      <a:pt x="4475" y="8350"/>
                    </a:moveTo>
                    <a:cubicBezTo>
                      <a:pt x="4664" y="8350"/>
                      <a:pt x="4821" y="8507"/>
                      <a:pt x="4821" y="8696"/>
                    </a:cubicBezTo>
                    <a:lnTo>
                      <a:pt x="4821" y="11469"/>
                    </a:lnTo>
                    <a:cubicBezTo>
                      <a:pt x="4821" y="11658"/>
                      <a:pt x="4664" y="11815"/>
                      <a:pt x="4475" y="11815"/>
                    </a:cubicBezTo>
                    <a:lnTo>
                      <a:pt x="1734" y="11815"/>
                    </a:lnTo>
                    <a:cubicBezTo>
                      <a:pt x="1513" y="11815"/>
                      <a:pt x="1356" y="11658"/>
                      <a:pt x="1356" y="11469"/>
                    </a:cubicBezTo>
                    <a:lnTo>
                      <a:pt x="1356" y="8696"/>
                    </a:lnTo>
                    <a:cubicBezTo>
                      <a:pt x="1356" y="8507"/>
                      <a:pt x="1513" y="8350"/>
                      <a:pt x="1734" y="8350"/>
                    </a:cubicBezTo>
                    <a:close/>
                    <a:moveTo>
                      <a:pt x="7877" y="12508"/>
                    </a:moveTo>
                    <a:cubicBezTo>
                      <a:pt x="8287" y="12508"/>
                      <a:pt x="8287" y="13170"/>
                      <a:pt x="7877" y="13170"/>
                    </a:cubicBezTo>
                    <a:lnTo>
                      <a:pt x="1734" y="13170"/>
                    </a:lnTo>
                    <a:cubicBezTo>
                      <a:pt x="1293" y="13170"/>
                      <a:pt x="1261" y="12508"/>
                      <a:pt x="1734" y="12508"/>
                    </a:cubicBezTo>
                    <a:close/>
                    <a:moveTo>
                      <a:pt x="348" y="2868"/>
                    </a:moveTo>
                    <a:cubicBezTo>
                      <a:pt x="158" y="2868"/>
                      <a:pt x="1" y="3025"/>
                      <a:pt x="1" y="3214"/>
                    </a:cubicBezTo>
                    <a:lnTo>
                      <a:pt x="1" y="12823"/>
                    </a:lnTo>
                    <a:cubicBezTo>
                      <a:pt x="1" y="13768"/>
                      <a:pt x="726" y="14525"/>
                      <a:pt x="1702" y="14525"/>
                    </a:cubicBezTo>
                    <a:lnTo>
                      <a:pt x="10083" y="14525"/>
                    </a:lnTo>
                    <a:cubicBezTo>
                      <a:pt x="9767" y="14178"/>
                      <a:pt x="9515" y="13705"/>
                      <a:pt x="9515" y="13138"/>
                    </a:cubicBezTo>
                    <a:cubicBezTo>
                      <a:pt x="9547" y="1"/>
                      <a:pt x="9547" y="6333"/>
                      <a:pt x="9547" y="3214"/>
                    </a:cubicBezTo>
                    <a:cubicBezTo>
                      <a:pt x="9547" y="3025"/>
                      <a:pt x="9389" y="2868"/>
                      <a:pt x="9200" y="286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53" name="Google Shape;853;p18"/>
            <p:cNvSpPr/>
            <p:nvPr/>
          </p:nvSpPr>
          <p:spPr>
            <a:xfrm rot="-5400000">
              <a:off x="7874100" y="153015"/>
              <a:ext cx="183662" cy="160601"/>
            </a:xfrm>
            <a:custGeom>
              <a:avLst/>
              <a:gdLst/>
              <a:ahLst/>
              <a:cxnLst/>
              <a:rect l="l" t="t" r="r" b="b"/>
              <a:pathLst>
                <a:path w="20155" h="19274" extrusionOk="0">
                  <a:moveTo>
                    <a:pt x="12103" y="1130"/>
                  </a:moveTo>
                  <a:cubicBezTo>
                    <a:pt x="13694" y="1130"/>
                    <a:pt x="15284" y="1735"/>
                    <a:pt x="16496" y="2945"/>
                  </a:cubicBezTo>
                  <a:cubicBezTo>
                    <a:pt x="18917" y="5366"/>
                    <a:pt x="18917" y="9305"/>
                    <a:pt x="16496" y="11729"/>
                  </a:cubicBezTo>
                  <a:cubicBezTo>
                    <a:pt x="15286" y="12940"/>
                    <a:pt x="13695" y="13545"/>
                    <a:pt x="12104" y="13545"/>
                  </a:cubicBezTo>
                  <a:cubicBezTo>
                    <a:pt x="10514" y="13545"/>
                    <a:pt x="8923" y="12940"/>
                    <a:pt x="7712" y="11729"/>
                  </a:cubicBezTo>
                  <a:cubicBezTo>
                    <a:pt x="5288" y="9305"/>
                    <a:pt x="5288" y="5369"/>
                    <a:pt x="7712" y="2945"/>
                  </a:cubicBezTo>
                  <a:cubicBezTo>
                    <a:pt x="8923" y="1735"/>
                    <a:pt x="10513" y="1130"/>
                    <a:pt x="12103" y="1130"/>
                  </a:cubicBezTo>
                  <a:close/>
                  <a:moveTo>
                    <a:pt x="4918" y="13726"/>
                  </a:moveTo>
                  <a:lnTo>
                    <a:pt x="5716" y="14524"/>
                  </a:lnTo>
                  <a:lnTo>
                    <a:pt x="4918" y="15322"/>
                  </a:lnTo>
                  <a:lnTo>
                    <a:pt x="4120" y="14524"/>
                  </a:lnTo>
                  <a:lnTo>
                    <a:pt x="4918" y="13726"/>
                  </a:lnTo>
                  <a:close/>
                  <a:moveTo>
                    <a:pt x="12106" y="1"/>
                  </a:moveTo>
                  <a:cubicBezTo>
                    <a:pt x="10226" y="1"/>
                    <a:pt x="8345" y="717"/>
                    <a:pt x="6914" y="2147"/>
                  </a:cubicBezTo>
                  <a:cubicBezTo>
                    <a:pt x="4725" y="4333"/>
                    <a:pt x="4240" y="7516"/>
                    <a:pt x="5315" y="10133"/>
                  </a:cubicBezTo>
                  <a:lnTo>
                    <a:pt x="4518" y="10931"/>
                  </a:lnTo>
                  <a:cubicBezTo>
                    <a:pt x="4009" y="11434"/>
                    <a:pt x="3876" y="12208"/>
                    <a:pt x="4192" y="12852"/>
                  </a:cubicBezTo>
                  <a:lnTo>
                    <a:pt x="663" y="16382"/>
                  </a:lnTo>
                  <a:cubicBezTo>
                    <a:pt x="1" y="17044"/>
                    <a:pt x="1" y="18116"/>
                    <a:pt x="663" y="18778"/>
                  </a:cubicBezTo>
                  <a:cubicBezTo>
                    <a:pt x="994" y="19108"/>
                    <a:pt x="1428" y="19273"/>
                    <a:pt x="1862" y="19273"/>
                  </a:cubicBezTo>
                  <a:cubicBezTo>
                    <a:pt x="2295" y="19273"/>
                    <a:pt x="2729" y="19108"/>
                    <a:pt x="3060" y="18778"/>
                  </a:cubicBezTo>
                  <a:lnTo>
                    <a:pt x="6586" y="15249"/>
                  </a:lnTo>
                  <a:cubicBezTo>
                    <a:pt x="6820" y="15363"/>
                    <a:pt x="7071" y="15418"/>
                    <a:pt x="7320" y="15418"/>
                  </a:cubicBezTo>
                  <a:cubicBezTo>
                    <a:pt x="7757" y="15418"/>
                    <a:pt x="8188" y="15247"/>
                    <a:pt x="8510" y="14921"/>
                  </a:cubicBezTo>
                  <a:lnTo>
                    <a:pt x="9308" y="14126"/>
                  </a:lnTo>
                  <a:cubicBezTo>
                    <a:pt x="10192" y="14489"/>
                    <a:pt x="11145" y="14675"/>
                    <a:pt x="12104" y="14675"/>
                  </a:cubicBezTo>
                  <a:cubicBezTo>
                    <a:pt x="13962" y="14675"/>
                    <a:pt x="15843" y="13979"/>
                    <a:pt x="17294" y="12527"/>
                  </a:cubicBezTo>
                  <a:cubicBezTo>
                    <a:pt x="20155" y="9666"/>
                    <a:pt x="20155" y="5008"/>
                    <a:pt x="17294" y="2147"/>
                  </a:cubicBezTo>
                  <a:cubicBezTo>
                    <a:pt x="15864" y="716"/>
                    <a:pt x="13985" y="1"/>
                    <a:pt x="1210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grpSp>
          <p:nvGrpSpPr>
            <p:cNvPr id="854" name="Google Shape;854;p18"/>
            <p:cNvGrpSpPr/>
            <p:nvPr/>
          </p:nvGrpSpPr>
          <p:grpSpPr>
            <a:xfrm>
              <a:off x="491193" y="148561"/>
              <a:ext cx="247352" cy="188727"/>
              <a:chOff x="1433349" y="2152174"/>
              <a:chExt cx="1316400" cy="1004400"/>
            </a:xfrm>
          </p:grpSpPr>
          <p:sp>
            <p:nvSpPr>
              <p:cNvPr id="855" name="Google Shape;855;p18"/>
              <p:cNvSpPr/>
              <p:nvPr/>
            </p:nvSpPr>
            <p:spPr>
              <a:xfrm rot="5400000">
                <a:off x="1844638" y="2440788"/>
                <a:ext cx="493800" cy="427200"/>
              </a:xfrm>
              <a:prstGeom prst="triangle">
                <a:avLst>
                  <a:gd name="adj" fmla="val 50000"/>
                </a:avLst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6" name="Google Shape;856;p18"/>
              <p:cNvSpPr/>
              <p:nvPr/>
            </p:nvSpPr>
            <p:spPr>
              <a:xfrm>
                <a:off x="1433349" y="2152174"/>
                <a:ext cx="1316400" cy="1004400"/>
              </a:xfrm>
              <a:prstGeom prst="roundRect">
                <a:avLst>
                  <a:gd name="adj" fmla="val 16667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7" name="Google Shape;857;p18"/>
              <p:cNvSpPr/>
              <p:nvPr/>
            </p:nvSpPr>
            <p:spPr>
              <a:xfrm rot="5400000">
                <a:off x="1974719" y="2501057"/>
                <a:ext cx="354300" cy="306600"/>
              </a:xfrm>
              <a:prstGeom prst="triangle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858" name="Google Shape;858;p18"/>
          <p:cNvGrpSpPr/>
          <p:nvPr/>
        </p:nvGrpSpPr>
        <p:grpSpPr>
          <a:xfrm>
            <a:off x="557932" y="201447"/>
            <a:ext cx="125282" cy="89173"/>
            <a:chOff x="1152000" y="3898200"/>
            <a:chExt cx="766254" cy="545400"/>
          </a:xfrm>
        </p:grpSpPr>
        <p:sp>
          <p:nvSpPr>
            <p:cNvPr id="859" name="Google Shape;859;p18"/>
            <p:cNvSpPr/>
            <p:nvPr/>
          </p:nvSpPr>
          <p:spPr>
            <a:xfrm>
              <a:off x="1152000" y="3898200"/>
              <a:ext cx="635400" cy="5454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18"/>
            <p:cNvSpPr/>
            <p:nvPr/>
          </p:nvSpPr>
          <p:spPr>
            <a:xfrm rot="-5400000">
              <a:off x="1590804" y="4066040"/>
              <a:ext cx="445200" cy="209700"/>
            </a:xfrm>
            <a:prstGeom prst="triangle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440">
          <p15:clr>
            <a:srgbClr val="FA7B17"/>
          </p15:clr>
        </p15:guide>
        <p15:guide id="2" pos="2721">
          <p15:clr>
            <a:srgbClr val="FA7B17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hree columns">
  <p:cSld name="CUSTOM_1_1_2_2">
    <p:spTree>
      <p:nvGrpSpPr>
        <p:cNvPr id="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p19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17500" cy="45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3" name="Google Shape;863;p19"/>
          <p:cNvSpPr txBox="1">
            <a:spLocks noGrp="1"/>
          </p:cNvSpPr>
          <p:nvPr>
            <p:ph type="title" idx="2"/>
          </p:nvPr>
        </p:nvSpPr>
        <p:spPr>
          <a:xfrm>
            <a:off x="4543775" y="1437450"/>
            <a:ext cx="3873900" cy="3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864" name="Google Shape;864;p19"/>
          <p:cNvSpPr txBox="1">
            <a:spLocks noGrp="1"/>
          </p:cNvSpPr>
          <p:nvPr>
            <p:ph type="subTitle" idx="1"/>
          </p:nvPr>
        </p:nvSpPr>
        <p:spPr>
          <a:xfrm>
            <a:off x="4543775" y="1795424"/>
            <a:ext cx="3873900" cy="47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swald"/>
              <a:buNone/>
              <a:defRPr sz="16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865" name="Google Shape;865;p19"/>
          <p:cNvSpPr txBox="1">
            <a:spLocks noGrp="1"/>
          </p:cNvSpPr>
          <p:nvPr>
            <p:ph type="title" idx="3"/>
          </p:nvPr>
        </p:nvSpPr>
        <p:spPr>
          <a:xfrm>
            <a:off x="4543775" y="2505548"/>
            <a:ext cx="3873900" cy="3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866" name="Google Shape;866;p19"/>
          <p:cNvSpPr txBox="1">
            <a:spLocks noGrp="1"/>
          </p:cNvSpPr>
          <p:nvPr>
            <p:ph type="subTitle" idx="4"/>
          </p:nvPr>
        </p:nvSpPr>
        <p:spPr>
          <a:xfrm>
            <a:off x="4543775" y="2882056"/>
            <a:ext cx="3873900" cy="40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swald"/>
              <a:buNone/>
              <a:defRPr sz="16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867" name="Google Shape;867;p19"/>
          <p:cNvSpPr txBox="1">
            <a:spLocks noGrp="1"/>
          </p:cNvSpPr>
          <p:nvPr>
            <p:ph type="title" idx="5"/>
          </p:nvPr>
        </p:nvSpPr>
        <p:spPr>
          <a:xfrm>
            <a:off x="4543775" y="3595498"/>
            <a:ext cx="3873900" cy="40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868" name="Google Shape;868;p19"/>
          <p:cNvSpPr txBox="1">
            <a:spLocks noGrp="1"/>
          </p:cNvSpPr>
          <p:nvPr>
            <p:ph type="subTitle" idx="6"/>
          </p:nvPr>
        </p:nvSpPr>
        <p:spPr>
          <a:xfrm>
            <a:off x="4543775" y="3997700"/>
            <a:ext cx="3873900" cy="3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swald"/>
              <a:buNone/>
              <a:defRPr sz="16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869" name="Google Shape;869;p19"/>
          <p:cNvSpPr txBox="1">
            <a:spLocks noGrp="1"/>
          </p:cNvSpPr>
          <p:nvPr>
            <p:ph type="title" idx="7" hasCustomPrompt="1"/>
          </p:nvPr>
        </p:nvSpPr>
        <p:spPr>
          <a:xfrm>
            <a:off x="867825" y="1429925"/>
            <a:ext cx="3316200" cy="8394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Roboto"/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Roboto"/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Roboto"/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Roboto"/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Roboto"/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Roboto"/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Roboto"/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Roboto"/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t>xx%</a:t>
            </a:r>
          </a:p>
        </p:txBody>
      </p:sp>
      <p:sp>
        <p:nvSpPr>
          <p:cNvPr id="870" name="Google Shape;870;p19"/>
          <p:cNvSpPr txBox="1">
            <a:spLocks noGrp="1"/>
          </p:cNvSpPr>
          <p:nvPr>
            <p:ph type="title" idx="8" hasCustomPrompt="1"/>
          </p:nvPr>
        </p:nvSpPr>
        <p:spPr>
          <a:xfrm>
            <a:off x="867825" y="2446450"/>
            <a:ext cx="3316200" cy="8394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Roboto"/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Roboto"/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Roboto"/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Roboto"/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Roboto"/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Roboto"/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Roboto"/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Roboto"/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t>xx%</a:t>
            </a:r>
          </a:p>
        </p:txBody>
      </p:sp>
      <p:sp>
        <p:nvSpPr>
          <p:cNvPr id="871" name="Google Shape;871;p19"/>
          <p:cNvSpPr txBox="1">
            <a:spLocks noGrp="1"/>
          </p:cNvSpPr>
          <p:nvPr>
            <p:ph type="title" idx="9" hasCustomPrompt="1"/>
          </p:nvPr>
        </p:nvSpPr>
        <p:spPr>
          <a:xfrm>
            <a:off x="867825" y="3536300"/>
            <a:ext cx="3316200" cy="8394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Roboto"/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Roboto"/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Roboto"/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Roboto"/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Roboto"/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Roboto"/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Roboto"/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Roboto"/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t>xx%</a:t>
            </a:r>
          </a:p>
        </p:txBody>
      </p:sp>
      <p:grpSp>
        <p:nvGrpSpPr>
          <p:cNvPr id="872" name="Google Shape;872;p19"/>
          <p:cNvGrpSpPr/>
          <p:nvPr/>
        </p:nvGrpSpPr>
        <p:grpSpPr>
          <a:xfrm>
            <a:off x="0" y="-43100"/>
            <a:ext cx="9144000" cy="5205000"/>
            <a:chOff x="0" y="-43100"/>
            <a:chExt cx="9144000" cy="5205000"/>
          </a:xfrm>
        </p:grpSpPr>
        <p:sp>
          <p:nvSpPr>
            <p:cNvPr id="873" name="Google Shape;873;p19"/>
            <p:cNvSpPr/>
            <p:nvPr/>
          </p:nvSpPr>
          <p:spPr>
            <a:xfrm>
              <a:off x="0" y="-42550"/>
              <a:ext cx="9144000" cy="551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19"/>
            <p:cNvSpPr/>
            <p:nvPr/>
          </p:nvSpPr>
          <p:spPr>
            <a:xfrm>
              <a:off x="0" y="-43100"/>
              <a:ext cx="517200" cy="5205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75" name="Google Shape;875;p19"/>
            <p:cNvGrpSpPr/>
            <p:nvPr/>
          </p:nvGrpSpPr>
          <p:grpSpPr>
            <a:xfrm>
              <a:off x="2541307" y="86840"/>
              <a:ext cx="5686411" cy="292990"/>
              <a:chOff x="2039075" y="127544"/>
              <a:chExt cx="4783320" cy="310206"/>
            </a:xfrm>
          </p:grpSpPr>
          <p:sp>
            <p:nvSpPr>
              <p:cNvPr id="876" name="Google Shape;876;p19"/>
              <p:cNvSpPr/>
              <p:nvPr/>
            </p:nvSpPr>
            <p:spPr>
              <a:xfrm>
                <a:off x="2039075" y="127550"/>
                <a:ext cx="4783200" cy="3102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7" name="Google Shape;877;p19"/>
              <p:cNvSpPr/>
              <p:nvPr/>
            </p:nvSpPr>
            <p:spPr>
              <a:xfrm>
                <a:off x="6440795" y="127544"/>
                <a:ext cx="381600" cy="310200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rgbClr val="F3F3F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78" name="Google Shape;878;p19"/>
            <p:cNvSpPr txBox="1"/>
            <p:nvPr/>
          </p:nvSpPr>
          <p:spPr>
            <a:xfrm>
              <a:off x="864875" y="142875"/>
              <a:ext cx="1599600" cy="20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200">
                  <a:latin typeface="Oswald"/>
                  <a:ea typeface="Oswald"/>
                  <a:cs typeface="Oswald"/>
                  <a:sym typeface="Oswald"/>
                </a:rPr>
                <a:t>Video Channel Presentation</a:t>
              </a:r>
              <a:endParaRPr sz="1200">
                <a:latin typeface="Oswald"/>
                <a:ea typeface="Oswald"/>
                <a:cs typeface="Oswald"/>
                <a:sym typeface="Oswald"/>
              </a:endParaRPr>
            </a:p>
          </p:txBody>
        </p:sp>
        <p:grpSp>
          <p:nvGrpSpPr>
            <p:cNvPr id="879" name="Google Shape;879;p19"/>
            <p:cNvGrpSpPr/>
            <p:nvPr/>
          </p:nvGrpSpPr>
          <p:grpSpPr>
            <a:xfrm>
              <a:off x="164775" y="142875"/>
              <a:ext cx="200100" cy="180875"/>
              <a:chOff x="164775" y="142875"/>
              <a:chExt cx="200100" cy="180875"/>
            </a:xfrm>
          </p:grpSpPr>
          <p:sp>
            <p:nvSpPr>
              <p:cNvPr id="880" name="Google Shape;880;p19"/>
              <p:cNvSpPr/>
              <p:nvPr/>
            </p:nvSpPr>
            <p:spPr>
              <a:xfrm>
                <a:off x="164775" y="142875"/>
                <a:ext cx="200100" cy="38100"/>
              </a:xfrm>
              <a:prstGeom prst="roundRect">
                <a:avLst>
                  <a:gd name="adj" fmla="val 16667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1" name="Google Shape;881;p19"/>
              <p:cNvSpPr/>
              <p:nvPr/>
            </p:nvSpPr>
            <p:spPr>
              <a:xfrm>
                <a:off x="164775" y="285650"/>
                <a:ext cx="200100" cy="38100"/>
              </a:xfrm>
              <a:prstGeom prst="roundRect">
                <a:avLst>
                  <a:gd name="adj" fmla="val 16667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2" name="Google Shape;882;p19"/>
              <p:cNvSpPr/>
              <p:nvPr/>
            </p:nvSpPr>
            <p:spPr>
              <a:xfrm>
                <a:off x="164775" y="214263"/>
                <a:ext cx="200100" cy="38100"/>
              </a:xfrm>
              <a:prstGeom prst="roundRect">
                <a:avLst>
                  <a:gd name="adj" fmla="val 16667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83" name="Google Shape;883;p19"/>
            <p:cNvGrpSpPr/>
            <p:nvPr/>
          </p:nvGrpSpPr>
          <p:grpSpPr>
            <a:xfrm>
              <a:off x="136421" y="2300197"/>
              <a:ext cx="244341" cy="214216"/>
              <a:chOff x="-46042675" y="3218600"/>
              <a:chExt cx="300100" cy="263100"/>
            </a:xfrm>
          </p:grpSpPr>
          <p:sp>
            <p:nvSpPr>
              <p:cNvPr id="884" name="Google Shape;884;p19"/>
              <p:cNvSpPr/>
              <p:nvPr/>
            </p:nvSpPr>
            <p:spPr>
              <a:xfrm>
                <a:off x="-46042675" y="3302875"/>
                <a:ext cx="35475" cy="130000"/>
              </a:xfrm>
              <a:custGeom>
                <a:avLst/>
                <a:gdLst/>
                <a:ahLst/>
                <a:cxnLst/>
                <a:rect l="l" t="t" r="r" b="b"/>
                <a:pathLst>
                  <a:path w="1419" h="5200" extrusionOk="0">
                    <a:moveTo>
                      <a:pt x="1" y="1"/>
                    </a:moveTo>
                    <a:lnTo>
                      <a:pt x="1" y="5199"/>
                    </a:lnTo>
                    <a:lnTo>
                      <a:pt x="1418" y="4506"/>
                    </a:lnTo>
                    <a:lnTo>
                      <a:pt x="1418" y="726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5" name="Google Shape;885;p19"/>
              <p:cNvSpPr/>
              <p:nvPr/>
            </p:nvSpPr>
            <p:spPr>
              <a:xfrm>
                <a:off x="-45919025" y="3341475"/>
                <a:ext cx="53600" cy="52800"/>
              </a:xfrm>
              <a:custGeom>
                <a:avLst/>
                <a:gdLst/>
                <a:ahLst/>
                <a:cxnLst/>
                <a:rect l="l" t="t" r="r" b="b"/>
                <a:pathLst>
                  <a:path w="2144" h="2112" extrusionOk="0">
                    <a:moveTo>
                      <a:pt x="1072" y="1"/>
                    </a:moveTo>
                    <a:cubicBezTo>
                      <a:pt x="473" y="1"/>
                      <a:pt x="1" y="473"/>
                      <a:pt x="1" y="1072"/>
                    </a:cubicBezTo>
                    <a:cubicBezTo>
                      <a:pt x="1" y="1639"/>
                      <a:pt x="473" y="2112"/>
                      <a:pt x="1072" y="2112"/>
                    </a:cubicBezTo>
                    <a:cubicBezTo>
                      <a:pt x="1671" y="2112"/>
                      <a:pt x="2143" y="1639"/>
                      <a:pt x="2143" y="1072"/>
                    </a:cubicBezTo>
                    <a:cubicBezTo>
                      <a:pt x="2143" y="473"/>
                      <a:pt x="1639" y="1"/>
                      <a:pt x="107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6" name="Google Shape;886;p19"/>
              <p:cNvSpPr/>
              <p:nvPr/>
            </p:nvSpPr>
            <p:spPr>
              <a:xfrm>
                <a:off x="-45778025" y="3302875"/>
                <a:ext cx="35450" cy="130000"/>
              </a:xfrm>
              <a:custGeom>
                <a:avLst/>
                <a:gdLst/>
                <a:ahLst/>
                <a:cxnLst/>
                <a:rect l="l" t="t" r="r" b="b"/>
                <a:pathLst>
                  <a:path w="1418" h="5200" extrusionOk="0">
                    <a:moveTo>
                      <a:pt x="1418" y="1"/>
                    </a:moveTo>
                    <a:lnTo>
                      <a:pt x="0" y="726"/>
                    </a:lnTo>
                    <a:lnTo>
                      <a:pt x="0" y="4506"/>
                    </a:lnTo>
                    <a:lnTo>
                      <a:pt x="1418" y="5199"/>
                    </a:lnTo>
                    <a:lnTo>
                      <a:pt x="141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" name="Google Shape;887;p19"/>
              <p:cNvSpPr/>
              <p:nvPr/>
            </p:nvSpPr>
            <p:spPr>
              <a:xfrm>
                <a:off x="-46042675" y="3235950"/>
                <a:ext cx="300100" cy="245750"/>
              </a:xfrm>
              <a:custGeom>
                <a:avLst/>
                <a:gdLst/>
                <a:ahLst/>
                <a:cxnLst/>
                <a:rect l="l" t="t" r="r" b="b"/>
                <a:pathLst>
                  <a:path w="12004" h="9830" extrusionOk="0">
                    <a:moveTo>
                      <a:pt x="6018" y="2142"/>
                    </a:moveTo>
                    <a:cubicBezTo>
                      <a:pt x="7751" y="2142"/>
                      <a:pt x="9168" y="3560"/>
                      <a:pt x="9168" y="5293"/>
                    </a:cubicBezTo>
                    <a:cubicBezTo>
                      <a:pt x="9168" y="7026"/>
                      <a:pt x="7751" y="8443"/>
                      <a:pt x="6018" y="8443"/>
                    </a:cubicBezTo>
                    <a:cubicBezTo>
                      <a:pt x="4285" y="8443"/>
                      <a:pt x="2867" y="7026"/>
                      <a:pt x="2867" y="5293"/>
                    </a:cubicBezTo>
                    <a:cubicBezTo>
                      <a:pt x="2867" y="3560"/>
                      <a:pt x="4285" y="2142"/>
                      <a:pt x="6018" y="2142"/>
                    </a:cubicBezTo>
                    <a:close/>
                    <a:moveTo>
                      <a:pt x="1765" y="0"/>
                    </a:moveTo>
                    <a:cubicBezTo>
                      <a:pt x="1576" y="0"/>
                      <a:pt x="1418" y="158"/>
                      <a:pt x="1418" y="378"/>
                    </a:cubicBezTo>
                    <a:lnTo>
                      <a:pt x="1418" y="725"/>
                    </a:lnTo>
                    <a:lnTo>
                      <a:pt x="1072" y="725"/>
                    </a:lnTo>
                    <a:cubicBezTo>
                      <a:pt x="473" y="725"/>
                      <a:pt x="1" y="1197"/>
                      <a:pt x="1" y="1796"/>
                    </a:cubicBezTo>
                    <a:lnTo>
                      <a:pt x="1" y="1890"/>
                    </a:lnTo>
                    <a:lnTo>
                      <a:pt x="1922" y="2835"/>
                    </a:lnTo>
                    <a:cubicBezTo>
                      <a:pt x="2048" y="2930"/>
                      <a:pt x="2143" y="3056"/>
                      <a:pt x="2143" y="3151"/>
                    </a:cubicBezTo>
                    <a:lnTo>
                      <a:pt x="2143" y="7372"/>
                    </a:lnTo>
                    <a:cubicBezTo>
                      <a:pt x="2143" y="7498"/>
                      <a:pt x="2048" y="7624"/>
                      <a:pt x="1922" y="7687"/>
                    </a:cubicBezTo>
                    <a:lnTo>
                      <a:pt x="1" y="8632"/>
                    </a:lnTo>
                    <a:lnTo>
                      <a:pt x="1" y="8758"/>
                    </a:lnTo>
                    <a:cubicBezTo>
                      <a:pt x="1" y="9357"/>
                      <a:pt x="473" y="9830"/>
                      <a:pt x="1072" y="9830"/>
                    </a:cubicBezTo>
                    <a:lnTo>
                      <a:pt x="10964" y="9830"/>
                    </a:lnTo>
                    <a:cubicBezTo>
                      <a:pt x="11531" y="9830"/>
                      <a:pt x="12004" y="9357"/>
                      <a:pt x="12004" y="8758"/>
                    </a:cubicBezTo>
                    <a:lnTo>
                      <a:pt x="12004" y="8632"/>
                    </a:lnTo>
                    <a:lnTo>
                      <a:pt x="10082" y="7687"/>
                    </a:lnTo>
                    <a:cubicBezTo>
                      <a:pt x="9956" y="7624"/>
                      <a:pt x="9893" y="7498"/>
                      <a:pt x="9893" y="7372"/>
                    </a:cubicBezTo>
                    <a:lnTo>
                      <a:pt x="9893" y="3151"/>
                    </a:lnTo>
                    <a:cubicBezTo>
                      <a:pt x="9893" y="3056"/>
                      <a:pt x="9956" y="2930"/>
                      <a:pt x="10082" y="2835"/>
                    </a:cubicBezTo>
                    <a:lnTo>
                      <a:pt x="12004" y="1890"/>
                    </a:lnTo>
                    <a:lnTo>
                      <a:pt x="12004" y="1796"/>
                    </a:lnTo>
                    <a:cubicBezTo>
                      <a:pt x="12004" y="1197"/>
                      <a:pt x="11531" y="725"/>
                      <a:pt x="10933" y="725"/>
                    </a:cubicBezTo>
                    <a:lnTo>
                      <a:pt x="2143" y="725"/>
                    </a:lnTo>
                    <a:lnTo>
                      <a:pt x="2143" y="378"/>
                    </a:lnTo>
                    <a:cubicBezTo>
                      <a:pt x="2143" y="158"/>
                      <a:pt x="1985" y="0"/>
                      <a:pt x="176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8" name="Google Shape;888;p19"/>
              <p:cNvSpPr/>
              <p:nvPr/>
            </p:nvSpPr>
            <p:spPr>
              <a:xfrm>
                <a:off x="-45952875" y="3306025"/>
                <a:ext cx="122100" cy="122125"/>
              </a:xfrm>
              <a:custGeom>
                <a:avLst/>
                <a:gdLst/>
                <a:ahLst/>
                <a:cxnLst/>
                <a:rect l="l" t="t" r="r" b="b"/>
                <a:pathLst>
                  <a:path w="4884" h="4885" extrusionOk="0">
                    <a:moveTo>
                      <a:pt x="2426" y="663"/>
                    </a:moveTo>
                    <a:cubicBezTo>
                      <a:pt x="3403" y="663"/>
                      <a:pt x="4190" y="1450"/>
                      <a:pt x="4190" y="2458"/>
                    </a:cubicBezTo>
                    <a:cubicBezTo>
                      <a:pt x="4159" y="3435"/>
                      <a:pt x="3371" y="4223"/>
                      <a:pt x="2426" y="4223"/>
                    </a:cubicBezTo>
                    <a:cubicBezTo>
                      <a:pt x="1449" y="4223"/>
                      <a:pt x="662" y="3435"/>
                      <a:pt x="662" y="2458"/>
                    </a:cubicBezTo>
                    <a:cubicBezTo>
                      <a:pt x="662" y="1450"/>
                      <a:pt x="1449" y="663"/>
                      <a:pt x="2426" y="663"/>
                    </a:cubicBezTo>
                    <a:close/>
                    <a:moveTo>
                      <a:pt x="2426" y="1"/>
                    </a:moveTo>
                    <a:cubicBezTo>
                      <a:pt x="1103" y="1"/>
                      <a:pt x="0" y="1104"/>
                      <a:pt x="0" y="2458"/>
                    </a:cubicBezTo>
                    <a:cubicBezTo>
                      <a:pt x="0" y="3782"/>
                      <a:pt x="1103" y="4884"/>
                      <a:pt x="2426" y="4884"/>
                    </a:cubicBezTo>
                    <a:cubicBezTo>
                      <a:pt x="3781" y="4884"/>
                      <a:pt x="4883" y="3782"/>
                      <a:pt x="4883" y="2458"/>
                    </a:cubicBezTo>
                    <a:cubicBezTo>
                      <a:pt x="4883" y="1104"/>
                      <a:pt x="3781" y="1"/>
                      <a:pt x="242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9" name="Google Shape;889;p19"/>
              <p:cNvSpPr/>
              <p:nvPr/>
            </p:nvSpPr>
            <p:spPr>
              <a:xfrm>
                <a:off x="-45941075" y="3218600"/>
                <a:ext cx="98475" cy="17375"/>
              </a:xfrm>
              <a:custGeom>
                <a:avLst/>
                <a:gdLst/>
                <a:ahLst/>
                <a:cxnLst/>
                <a:rect l="l" t="t" r="r" b="b"/>
                <a:pathLst>
                  <a:path w="3939" h="695" extrusionOk="0">
                    <a:moveTo>
                      <a:pt x="536" y="1"/>
                    </a:moveTo>
                    <a:cubicBezTo>
                      <a:pt x="410" y="1"/>
                      <a:pt x="316" y="64"/>
                      <a:pt x="221" y="190"/>
                    </a:cubicBezTo>
                    <a:lnTo>
                      <a:pt x="1" y="694"/>
                    </a:lnTo>
                    <a:lnTo>
                      <a:pt x="3939" y="694"/>
                    </a:lnTo>
                    <a:lnTo>
                      <a:pt x="3655" y="190"/>
                    </a:lnTo>
                    <a:cubicBezTo>
                      <a:pt x="3592" y="64"/>
                      <a:pt x="3466" y="1"/>
                      <a:pt x="334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90" name="Google Shape;890;p19"/>
            <p:cNvGrpSpPr/>
            <p:nvPr/>
          </p:nvGrpSpPr>
          <p:grpSpPr>
            <a:xfrm>
              <a:off x="119564" y="809446"/>
              <a:ext cx="278059" cy="224217"/>
              <a:chOff x="-13512225" y="4080275"/>
              <a:chExt cx="353675" cy="352875"/>
            </a:xfrm>
          </p:grpSpPr>
          <p:sp>
            <p:nvSpPr>
              <p:cNvPr id="891" name="Google Shape;891;p19"/>
              <p:cNvSpPr/>
              <p:nvPr/>
            </p:nvSpPr>
            <p:spPr>
              <a:xfrm>
                <a:off x="-13512225" y="4203925"/>
                <a:ext cx="353675" cy="229225"/>
              </a:xfrm>
              <a:custGeom>
                <a:avLst/>
                <a:gdLst/>
                <a:ahLst/>
                <a:cxnLst/>
                <a:rect l="l" t="t" r="r" b="b"/>
                <a:pathLst>
                  <a:path w="14147" h="9169" extrusionOk="0">
                    <a:moveTo>
                      <a:pt x="5407" y="1717"/>
                    </a:moveTo>
                    <a:cubicBezTo>
                      <a:pt x="5482" y="1717"/>
                      <a:pt x="5561" y="1733"/>
                      <a:pt x="5640" y="1765"/>
                    </a:cubicBezTo>
                    <a:lnTo>
                      <a:pt x="9767" y="4254"/>
                    </a:lnTo>
                    <a:cubicBezTo>
                      <a:pt x="9893" y="4348"/>
                      <a:pt x="9987" y="4443"/>
                      <a:pt x="9987" y="4600"/>
                    </a:cubicBezTo>
                    <a:cubicBezTo>
                      <a:pt x="9987" y="4758"/>
                      <a:pt x="9893" y="4915"/>
                      <a:pt x="9767" y="5010"/>
                    </a:cubicBezTo>
                    <a:lnTo>
                      <a:pt x="5640" y="7499"/>
                    </a:lnTo>
                    <a:cubicBezTo>
                      <a:pt x="5577" y="7530"/>
                      <a:pt x="5506" y="7546"/>
                      <a:pt x="5431" y="7546"/>
                    </a:cubicBezTo>
                    <a:cubicBezTo>
                      <a:pt x="5356" y="7546"/>
                      <a:pt x="5277" y="7530"/>
                      <a:pt x="5199" y="7499"/>
                    </a:cubicBezTo>
                    <a:cubicBezTo>
                      <a:pt x="5104" y="7404"/>
                      <a:pt x="5010" y="7278"/>
                      <a:pt x="5010" y="7121"/>
                    </a:cubicBezTo>
                    <a:lnTo>
                      <a:pt x="5010" y="2143"/>
                    </a:lnTo>
                    <a:cubicBezTo>
                      <a:pt x="5010" y="1985"/>
                      <a:pt x="5104" y="1859"/>
                      <a:pt x="5199" y="1765"/>
                    </a:cubicBezTo>
                    <a:cubicBezTo>
                      <a:pt x="5262" y="1733"/>
                      <a:pt x="5333" y="1717"/>
                      <a:pt x="5407" y="1717"/>
                    </a:cubicBezTo>
                    <a:close/>
                    <a:moveTo>
                      <a:pt x="63" y="0"/>
                    </a:moveTo>
                    <a:lnTo>
                      <a:pt x="63" y="7971"/>
                    </a:lnTo>
                    <a:cubicBezTo>
                      <a:pt x="0" y="8633"/>
                      <a:pt x="568" y="9168"/>
                      <a:pt x="1261" y="9168"/>
                    </a:cubicBezTo>
                    <a:lnTo>
                      <a:pt x="12886" y="9168"/>
                    </a:lnTo>
                    <a:cubicBezTo>
                      <a:pt x="13548" y="9168"/>
                      <a:pt x="14146" y="8633"/>
                      <a:pt x="14146" y="7908"/>
                    </a:cubicBezTo>
                    <a:lnTo>
                      <a:pt x="1414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2" name="Google Shape;892;p19"/>
              <p:cNvSpPr/>
              <p:nvPr/>
            </p:nvSpPr>
            <p:spPr>
              <a:xfrm>
                <a:off x="-13366525" y="4275600"/>
                <a:ext cx="73275" cy="88225"/>
              </a:xfrm>
              <a:custGeom>
                <a:avLst/>
                <a:gdLst/>
                <a:ahLst/>
                <a:cxnLst/>
                <a:rect l="l" t="t" r="r" b="b"/>
                <a:pathLst>
                  <a:path w="2931" h="3529" extrusionOk="0">
                    <a:moveTo>
                      <a:pt x="1" y="0"/>
                    </a:moveTo>
                    <a:lnTo>
                      <a:pt x="1" y="3529"/>
                    </a:lnTo>
                    <a:lnTo>
                      <a:pt x="2931" y="1733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3" name="Google Shape;893;p19"/>
              <p:cNvSpPr/>
              <p:nvPr/>
            </p:nvSpPr>
            <p:spPr>
              <a:xfrm>
                <a:off x="-13398800" y="4143275"/>
                <a:ext cx="65375" cy="40975"/>
              </a:xfrm>
              <a:custGeom>
                <a:avLst/>
                <a:gdLst/>
                <a:ahLst/>
                <a:cxnLst/>
                <a:rect l="l" t="t" r="r" b="b"/>
                <a:pathLst>
                  <a:path w="2615" h="1639" extrusionOk="0">
                    <a:moveTo>
                      <a:pt x="1103" y="1"/>
                    </a:moveTo>
                    <a:lnTo>
                      <a:pt x="0" y="1639"/>
                    </a:lnTo>
                    <a:lnTo>
                      <a:pt x="1512" y="1639"/>
                    </a:lnTo>
                    <a:lnTo>
                      <a:pt x="261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4" name="Google Shape;894;p19"/>
              <p:cNvSpPr/>
              <p:nvPr/>
            </p:nvSpPr>
            <p:spPr>
              <a:xfrm>
                <a:off x="-13336575" y="4143275"/>
                <a:ext cx="64600" cy="40975"/>
              </a:xfrm>
              <a:custGeom>
                <a:avLst/>
                <a:gdLst/>
                <a:ahLst/>
                <a:cxnLst/>
                <a:rect l="l" t="t" r="r" b="b"/>
                <a:pathLst>
                  <a:path w="2584" h="1639" extrusionOk="0">
                    <a:moveTo>
                      <a:pt x="1103" y="1"/>
                    </a:moveTo>
                    <a:lnTo>
                      <a:pt x="0" y="1639"/>
                    </a:lnTo>
                    <a:lnTo>
                      <a:pt x="1481" y="1639"/>
                    </a:lnTo>
                    <a:lnTo>
                      <a:pt x="258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5" name="Google Shape;895;p19"/>
              <p:cNvSpPr/>
              <p:nvPr/>
            </p:nvSpPr>
            <p:spPr>
              <a:xfrm>
                <a:off x="-13398800" y="4081050"/>
                <a:ext cx="65375" cy="40975"/>
              </a:xfrm>
              <a:custGeom>
                <a:avLst/>
                <a:gdLst/>
                <a:ahLst/>
                <a:cxnLst/>
                <a:rect l="l" t="t" r="r" b="b"/>
                <a:pathLst>
                  <a:path w="2615" h="1639" extrusionOk="0">
                    <a:moveTo>
                      <a:pt x="0" y="1"/>
                    </a:moveTo>
                    <a:lnTo>
                      <a:pt x="1103" y="1639"/>
                    </a:lnTo>
                    <a:lnTo>
                      <a:pt x="2615" y="1639"/>
                    </a:lnTo>
                    <a:lnTo>
                      <a:pt x="151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6" name="Google Shape;896;p19"/>
              <p:cNvSpPr/>
              <p:nvPr/>
            </p:nvSpPr>
            <p:spPr>
              <a:xfrm>
                <a:off x="-13274375" y="4143275"/>
                <a:ext cx="64625" cy="40975"/>
              </a:xfrm>
              <a:custGeom>
                <a:avLst/>
                <a:gdLst/>
                <a:ahLst/>
                <a:cxnLst/>
                <a:rect l="l" t="t" r="r" b="b"/>
                <a:pathLst>
                  <a:path w="2585" h="1639" extrusionOk="0">
                    <a:moveTo>
                      <a:pt x="1104" y="1"/>
                    </a:moveTo>
                    <a:lnTo>
                      <a:pt x="1" y="1639"/>
                    </a:lnTo>
                    <a:lnTo>
                      <a:pt x="1482" y="1639"/>
                    </a:lnTo>
                    <a:lnTo>
                      <a:pt x="258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7" name="Google Shape;897;p19"/>
              <p:cNvSpPr/>
              <p:nvPr/>
            </p:nvSpPr>
            <p:spPr>
              <a:xfrm>
                <a:off x="-13212925" y="4081050"/>
                <a:ext cx="54375" cy="40975"/>
              </a:xfrm>
              <a:custGeom>
                <a:avLst/>
                <a:gdLst/>
                <a:ahLst/>
                <a:cxnLst/>
                <a:rect l="l" t="t" r="r" b="b"/>
                <a:pathLst>
                  <a:path w="2175" h="1639" extrusionOk="0">
                    <a:moveTo>
                      <a:pt x="0" y="1"/>
                    </a:moveTo>
                    <a:lnTo>
                      <a:pt x="1103" y="1639"/>
                    </a:lnTo>
                    <a:lnTo>
                      <a:pt x="2174" y="1639"/>
                    </a:lnTo>
                    <a:lnTo>
                      <a:pt x="2174" y="820"/>
                    </a:lnTo>
                    <a:cubicBezTo>
                      <a:pt x="2174" y="347"/>
                      <a:pt x="1796" y="1"/>
                      <a:pt x="132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8" name="Google Shape;898;p19"/>
              <p:cNvSpPr/>
              <p:nvPr/>
            </p:nvSpPr>
            <p:spPr>
              <a:xfrm>
                <a:off x="-13212925" y="4143275"/>
                <a:ext cx="54375" cy="40975"/>
              </a:xfrm>
              <a:custGeom>
                <a:avLst/>
                <a:gdLst/>
                <a:ahLst/>
                <a:cxnLst/>
                <a:rect l="l" t="t" r="r" b="b"/>
                <a:pathLst>
                  <a:path w="2175" h="1639" extrusionOk="0">
                    <a:moveTo>
                      <a:pt x="1103" y="1"/>
                    </a:moveTo>
                    <a:lnTo>
                      <a:pt x="0" y="1639"/>
                    </a:lnTo>
                    <a:lnTo>
                      <a:pt x="2174" y="1639"/>
                    </a:lnTo>
                    <a:lnTo>
                      <a:pt x="217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9" name="Google Shape;899;p19"/>
              <p:cNvSpPr/>
              <p:nvPr/>
            </p:nvSpPr>
            <p:spPr>
              <a:xfrm>
                <a:off x="-13274375" y="4081050"/>
                <a:ext cx="64625" cy="40975"/>
              </a:xfrm>
              <a:custGeom>
                <a:avLst/>
                <a:gdLst/>
                <a:ahLst/>
                <a:cxnLst/>
                <a:rect l="l" t="t" r="r" b="b"/>
                <a:pathLst>
                  <a:path w="2585" h="1639" extrusionOk="0">
                    <a:moveTo>
                      <a:pt x="1" y="1"/>
                    </a:moveTo>
                    <a:lnTo>
                      <a:pt x="1104" y="1639"/>
                    </a:lnTo>
                    <a:lnTo>
                      <a:pt x="2584" y="1639"/>
                    </a:lnTo>
                    <a:lnTo>
                      <a:pt x="148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0" name="Google Shape;900;p19"/>
              <p:cNvSpPr/>
              <p:nvPr/>
            </p:nvSpPr>
            <p:spPr>
              <a:xfrm>
                <a:off x="-13336575" y="4081050"/>
                <a:ext cx="64600" cy="40975"/>
              </a:xfrm>
              <a:custGeom>
                <a:avLst/>
                <a:gdLst/>
                <a:ahLst/>
                <a:cxnLst/>
                <a:rect l="l" t="t" r="r" b="b"/>
                <a:pathLst>
                  <a:path w="2584" h="1639" extrusionOk="0">
                    <a:moveTo>
                      <a:pt x="0" y="1"/>
                    </a:moveTo>
                    <a:lnTo>
                      <a:pt x="1103" y="1639"/>
                    </a:lnTo>
                    <a:lnTo>
                      <a:pt x="2583" y="1639"/>
                    </a:lnTo>
                    <a:lnTo>
                      <a:pt x="148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1" name="Google Shape;901;p19"/>
              <p:cNvSpPr/>
              <p:nvPr/>
            </p:nvSpPr>
            <p:spPr>
              <a:xfrm>
                <a:off x="-13512225" y="4080275"/>
                <a:ext cx="123675" cy="103200"/>
              </a:xfrm>
              <a:custGeom>
                <a:avLst/>
                <a:gdLst/>
                <a:ahLst/>
                <a:cxnLst/>
                <a:rect l="l" t="t" r="r" b="b"/>
                <a:pathLst>
                  <a:path w="4947" h="4128" extrusionOk="0">
                    <a:moveTo>
                      <a:pt x="2489" y="1260"/>
                    </a:moveTo>
                    <a:cubicBezTo>
                      <a:pt x="2962" y="1260"/>
                      <a:pt x="3371" y="1607"/>
                      <a:pt x="3371" y="2080"/>
                    </a:cubicBezTo>
                    <a:cubicBezTo>
                      <a:pt x="3371" y="2552"/>
                      <a:pt x="2962" y="2899"/>
                      <a:pt x="2489" y="2899"/>
                    </a:cubicBezTo>
                    <a:cubicBezTo>
                      <a:pt x="2017" y="2899"/>
                      <a:pt x="1670" y="2552"/>
                      <a:pt x="1670" y="2080"/>
                    </a:cubicBezTo>
                    <a:cubicBezTo>
                      <a:pt x="1670" y="1607"/>
                      <a:pt x="2017" y="1260"/>
                      <a:pt x="2489" y="1260"/>
                    </a:cubicBezTo>
                    <a:close/>
                    <a:moveTo>
                      <a:pt x="1261" y="0"/>
                    </a:moveTo>
                    <a:cubicBezTo>
                      <a:pt x="599" y="0"/>
                      <a:pt x="0" y="536"/>
                      <a:pt x="0" y="1260"/>
                    </a:cubicBezTo>
                    <a:lnTo>
                      <a:pt x="0" y="4127"/>
                    </a:lnTo>
                    <a:lnTo>
                      <a:pt x="3560" y="4127"/>
                    </a:lnTo>
                    <a:lnTo>
                      <a:pt x="4947" y="2080"/>
                    </a:lnTo>
                    <a:lnTo>
                      <a:pt x="356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02" name="Google Shape;902;p19"/>
            <p:cNvGrpSpPr/>
            <p:nvPr/>
          </p:nvGrpSpPr>
          <p:grpSpPr>
            <a:xfrm>
              <a:off x="125276" y="3001692"/>
              <a:ext cx="266639" cy="228787"/>
              <a:chOff x="-3037625" y="3254850"/>
              <a:chExt cx="299325" cy="256775"/>
            </a:xfrm>
          </p:grpSpPr>
          <p:sp>
            <p:nvSpPr>
              <p:cNvPr id="903" name="Google Shape;903;p19"/>
              <p:cNvSpPr/>
              <p:nvPr/>
            </p:nvSpPr>
            <p:spPr>
              <a:xfrm>
                <a:off x="-3037625" y="3460400"/>
                <a:ext cx="152825" cy="51225"/>
              </a:xfrm>
              <a:custGeom>
                <a:avLst/>
                <a:gdLst/>
                <a:ahLst/>
                <a:cxnLst/>
                <a:rect l="l" t="t" r="r" b="b"/>
                <a:pathLst>
                  <a:path w="6113" h="2049" extrusionOk="0">
                    <a:moveTo>
                      <a:pt x="1356" y="1"/>
                    </a:moveTo>
                    <a:cubicBezTo>
                      <a:pt x="1" y="1"/>
                      <a:pt x="1" y="2049"/>
                      <a:pt x="1356" y="2049"/>
                    </a:cubicBezTo>
                    <a:lnTo>
                      <a:pt x="4758" y="2049"/>
                    </a:lnTo>
                    <a:cubicBezTo>
                      <a:pt x="6113" y="2049"/>
                      <a:pt x="6113" y="1"/>
                      <a:pt x="475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4" name="Google Shape;904;p19"/>
              <p:cNvSpPr/>
              <p:nvPr/>
            </p:nvSpPr>
            <p:spPr>
              <a:xfrm>
                <a:off x="-2884825" y="3460400"/>
                <a:ext cx="146525" cy="51225"/>
              </a:xfrm>
              <a:custGeom>
                <a:avLst/>
                <a:gdLst/>
                <a:ahLst/>
                <a:cxnLst/>
                <a:rect l="l" t="t" r="r" b="b"/>
                <a:pathLst>
                  <a:path w="5861" h="2049" extrusionOk="0">
                    <a:moveTo>
                      <a:pt x="1" y="1"/>
                    </a:moveTo>
                    <a:cubicBezTo>
                      <a:pt x="473" y="631"/>
                      <a:pt x="473" y="1419"/>
                      <a:pt x="1" y="2049"/>
                    </a:cubicBezTo>
                    <a:lnTo>
                      <a:pt x="4853" y="2049"/>
                    </a:lnTo>
                    <a:cubicBezTo>
                      <a:pt x="5388" y="2049"/>
                      <a:pt x="5861" y="1576"/>
                      <a:pt x="5861" y="1041"/>
                    </a:cubicBezTo>
                    <a:cubicBezTo>
                      <a:pt x="5861" y="442"/>
                      <a:pt x="5451" y="1"/>
                      <a:pt x="485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5" name="Google Shape;905;p19"/>
              <p:cNvSpPr/>
              <p:nvPr/>
            </p:nvSpPr>
            <p:spPr>
              <a:xfrm>
                <a:off x="-2909225" y="3313125"/>
                <a:ext cx="59875" cy="72475"/>
              </a:xfrm>
              <a:custGeom>
                <a:avLst/>
                <a:gdLst/>
                <a:ahLst/>
                <a:cxnLst/>
                <a:rect l="l" t="t" r="r" b="b"/>
                <a:pathLst>
                  <a:path w="2395" h="2899" extrusionOk="0">
                    <a:moveTo>
                      <a:pt x="0" y="1"/>
                    </a:moveTo>
                    <a:lnTo>
                      <a:pt x="0" y="2899"/>
                    </a:lnTo>
                    <a:lnTo>
                      <a:pt x="2395" y="145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6" name="Google Shape;906;p19"/>
              <p:cNvSpPr/>
              <p:nvPr/>
            </p:nvSpPr>
            <p:spPr>
              <a:xfrm>
                <a:off x="-3029750" y="3254850"/>
                <a:ext cx="291450" cy="188250"/>
              </a:xfrm>
              <a:custGeom>
                <a:avLst/>
                <a:gdLst/>
                <a:ahLst/>
                <a:cxnLst/>
                <a:rect l="l" t="t" r="r" b="b"/>
                <a:pathLst>
                  <a:path w="11658" h="7530" extrusionOk="0">
                    <a:moveTo>
                      <a:pt x="4414" y="1387"/>
                    </a:moveTo>
                    <a:cubicBezTo>
                      <a:pt x="4476" y="1387"/>
                      <a:pt x="4541" y="1407"/>
                      <a:pt x="4601" y="1449"/>
                    </a:cubicBezTo>
                    <a:lnTo>
                      <a:pt x="8035" y="3497"/>
                    </a:lnTo>
                    <a:cubicBezTo>
                      <a:pt x="8287" y="3623"/>
                      <a:pt x="8287" y="3938"/>
                      <a:pt x="8035" y="4064"/>
                    </a:cubicBezTo>
                    <a:lnTo>
                      <a:pt x="4601" y="6112"/>
                    </a:lnTo>
                    <a:cubicBezTo>
                      <a:pt x="4552" y="6140"/>
                      <a:pt x="4500" y="6153"/>
                      <a:pt x="4448" y="6153"/>
                    </a:cubicBezTo>
                    <a:cubicBezTo>
                      <a:pt x="4268" y="6153"/>
                      <a:pt x="4097" y="6000"/>
                      <a:pt x="4097" y="5829"/>
                    </a:cubicBezTo>
                    <a:lnTo>
                      <a:pt x="4097" y="1733"/>
                    </a:lnTo>
                    <a:cubicBezTo>
                      <a:pt x="4097" y="1527"/>
                      <a:pt x="4247" y="1387"/>
                      <a:pt x="4414" y="1387"/>
                    </a:cubicBezTo>
                    <a:close/>
                    <a:moveTo>
                      <a:pt x="1041" y="0"/>
                    </a:moveTo>
                    <a:cubicBezTo>
                      <a:pt x="473" y="0"/>
                      <a:pt x="1" y="473"/>
                      <a:pt x="1" y="1040"/>
                    </a:cubicBezTo>
                    <a:lnTo>
                      <a:pt x="1" y="6490"/>
                    </a:lnTo>
                    <a:cubicBezTo>
                      <a:pt x="1" y="7057"/>
                      <a:pt x="473" y="7530"/>
                      <a:pt x="1041" y="7530"/>
                    </a:cubicBezTo>
                    <a:lnTo>
                      <a:pt x="10650" y="7530"/>
                    </a:lnTo>
                    <a:cubicBezTo>
                      <a:pt x="11185" y="7530"/>
                      <a:pt x="11658" y="7057"/>
                      <a:pt x="11658" y="6490"/>
                    </a:cubicBezTo>
                    <a:lnTo>
                      <a:pt x="11658" y="1040"/>
                    </a:lnTo>
                    <a:cubicBezTo>
                      <a:pt x="11658" y="473"/>
                      <a:pt x="11248" y="0"/>
                      <a:pt x="1065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07" name="Google Shape;907;p19"/>
            <p:cNvGrpSpPr/>
            <p:nvPr/>
          </p:nvGrpSpPr>
          <p:grpSpPr>
            <a:xfrm>
              <a:off x="120575" y="1469909"/>
              <a:ext cx="276059" cy="343008"/>
              <a:chOff x="-2310650" y="3525775"/>
              <a:chExt cx="292250" cy="363125"/>
            </a:xfrm>
          </p:grpSpPr>
          <p:sp>
            <p:nvSpPr>
              <p:cNvPr id="908" name="Google Shape;908;p19"/>
              <p:cNvSpPr/>
              <p:nvPr/>
            </p:nvSpPr>
            <p:spPr>
              <a:xfrm>
                <a:off x="-2053075" y="3648650"/>
                <a:ext cx="34675" cy="233950"/>
              </a:xfrm>
              <a:custGeom>
                <a:avLst/>
                <a:gdLst/>
                <a:ahLst/>
                <a:cxnLst/>
                <a:rect l="l" t="t" r="r" b="b"/>
                <a:pathLst>
                  <a:path w="1387" h="9358" extrusionOk="0">
                    <a:moveTo>
                      <a:pt x="0" y="1"/>
                    </a:moveTo>
                    <a:lnTo>
                      <a:pt x="0" y="8286"/>
                    </a:lnTo>
                    <a:cubicBezTo>
                      <a:pt x="0" y="8664"/>
                      <a:pt x="158" y="9011"/>
                      <a:pt x="441" y="9263"/>
                    </a:cubicBezTo>
                    <a:cubicBezTo>
                      <a:pt x="504" y="9326"/>
                      <a:pt x="591" y="9358"/>
                      <a:pt x="677" y="9358"/>
                    </a:cubicBezTo>
                    <a:cubicBezTo>
                      <a:pt x="764" y="9358"/>
                      <a:pt x="851" y="9326"/>
                      <a:pt x="914" y="9263"/>
                    </a:cubicBezTo>
                    <a:cubicBezTo>
                      <a:pt x="1197" y="9011"/>
                      <a:pt x="1355" y="8664"/>
                      <a:pt x="1355" y="8286"/>
                    </a:cubicBezTo>
                    <a:lnTo>
                      <a:pt x="1355" y="347"/>
                    </a:lnTo>
                    <a:lnTo>
                      <a:pt x="1386" y="347"/>
                    </a:lnTo>
                    <a:cubicBezTo>
                      <a:pt x="1386" y="158"/>
                      <a:pt x="1229" y="1"/>
                      <a:pt x="104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9" name="Google Shape;909;p19"/>
              <p:cNvSpPr/>
              <p:nvPr/>
            </p:nvSpPr>
            <p:spPr>
              <a:xfrm>
                <a:off x="-2259450" y="3751825"/>
                <a:ext cx="51225" cy="51225"/>
              </a:xfrm>
              <a:custGeom>
                <a:avLst/>
                <a:gdLst/>
                <a:ahLst/>
                <a:cxnLst/>
                <a:rect l="l" t="t" r="r" b="b"/>
                <a:pathLst>
                  <a:path w="2049" h="2049" extrusionOk="0">
                    <a:moveTo>
                      <a:pt x="1" y="1"/>
                    </a:moveTo>
                    <a:lnTo>
                      <a:pt x="1" y="2049"/>
                    </a:lnTo>
                    <a:lnTo>
                      <a:pt x="2049" y="2049"/>
                    </a:lnTo>
                    <a:lnTo>
                      <a:pt x="204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0" name="Google Shape;910;p19"/>
              <p:cNvSpPr/>
              <p:nvPr/>
            </p:nvSpPr>
            <p:spPr>
              <a:xfrm>
                <a:off x="-2259450" y="3649450"/>
                <a:ext cx="137075" cy="51200"/>
              </a:xfrm>
              <a:custGeom>
                <a:avLst/>
                <a:gdLst/>
                <a:ahLst/>
                <a:cxnLst/>
                <a:rect l="l" t="t" r="r" b="b"/>
                <a:pathLst>
                  <a:path w="5483" h="2048" extrusionOk="0">
                    <a:moveTo>
                      <a:pt x="1" y="0"/>
                    </a:moveTo>
                    <a:lnTo>
                      <a:pt x="1" y="2048"/>
                    </a:lnTo>
                    <a:lnTo>
                      <a:pt x="5483" y="2048"/>
                    </a:lnTo>
                    <a:lnTo>
                      <a:pt x="548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1" name="Google Shape;911;p19"/>
              <p:cNvSpPr/>
              <p:nvPr/>
            </p:nvSpPr>
            <p:spPr>
              <a:xfrm>
                <a:off x="-2310650" y="3525775"/>
                <a:ext cx="252075" cy="363125"/>
              </a:xfrm>
              <a:custGeom>
                <a:avLst/>
                <a:gdLst/>
                <a:ahLst/>
                <a:cxnLst/>
                <a:rect l="l" t="t" r="r" b="b"/>
                <a:pathLst>
                  <a:path w="10083" h="14525" extrusionOk="0">
                    <a:moveTo>
                      <a:pt x="7814" y="4222"/>
                    </a:moveTo>
                    <a:cubicBezTo>
                      <a:pt x="8035" y="4222"/>
                      <a:pt x="8192" y="4380"/>
                      <a:pt x="8192" y="4569"/>
                    </a:cubicBezTo>
                    <a:lnTo>
                      <a:pt x="8192" y="7310"/>
                    </a:lnTo>
                    <a:cubicBezTo>
                      <a:pt x="8192" y="7530"/>
                      <a:pt x="8035" y="7657"/>
                      <a:pt x="7814" y="7657"/>
                    </a:cubicBezTo>
                    <a:lnTo>
                      <a:pt x="1671" y="7657"/>
                    </a:lnTo>
                    <a:cubicBezTo>
                      <a:pt x="1482" y="7657"/>
                      <a:pt x="1324" y="7530"/>
                      <a:pt x="1324" y="7310"/>
                    </a:cubicBezTo>
                    <a:lnTo>
                      <a:pt x="1324" y="4569"/>
                    </a:lnTo>
                    <a:cubicBezTo>
                      <a:pt x="1324" y="4380"/>
                      <a:pt x="1482" y="4222"/>
                      <a:pt x="1671" y="4222"/>
                    </a:cubicBezTo>
                    <a:close/>
                    <a:moveTo>
                      <a:pt x="7904" y="8380"/>
                    </a:moveTo>
                    <a:cubicBezTo>
                      <a:pt x="8287" y="8380"/>
                      <a:pt x="8278" y="9043"/>
                      <a:pt x="7877" y="9043"/>
                    </a:cubicBezTo>
                    <a:lnTo>
                      <a:pt x="5829" y="9043"/>
                    </a:lnTo>
                    <a:cubicBezTo>
                      <a:pt x="5388" y="9043"/>
                      <a:pt x="5357" y="8381"/>
                      <a:pt x="5829" y="8381"/>
                    </a:cubicBezTo>
                    <a:lnTo>
                      <a:pt x="7877" y="8381"/>
                    </a:lnTo>
                    <a:cubicBezTo>
                      <a:pt x="7886" y="8380"/>
                      <a:pt x="7895" y="8380"/>
                      <a:pt x="7904" y="8380"/>
                    </a:cubicBezTo>
                    <a:close/>
                    <a:moveTo>
                      <a:pt x="7904" y="9766"/>
                    </a:moveTo>
                    <a:cubicBezTo>
                      <a:pt x="8287" y="9766"/>
                      <a:pt x="8278" y="10429"/>
                      <a:pt x="7877" y="10429"/>
                    </a:cubicBezTo>
                    <a:lnTo>
                      <a:pt x="5829" y="10429"/>
                    </a:lnTo>
                    <a:cubicBezTo>
                      <a:pt x="5388" y="10429"/>
                      <a:pt x="5357" y="9767"/>
                      <a:pt x="5829" y="9767"/>
                    </a:cubicBezTo>
                    <a:lnTo>
                      <a:pt x="7877" y="9767"/>
                    </a:lnTo>
                    <a:cubicBezTo>
                      <a:pt x="7886" y="9767"/>
                      <a:pt x="7895" y="9766"/>
                      <a:pt x="7904" y="9766"/>
                    </a:cubicBezTo>
                    <a:close/>
                    <a:moveTo>
                      <a:pt x="7877" y="11091"/>
                    </a:moveTo>
                    <a:cubicBezTo>
                      <a:pt x="8287" y="11091"/>
                      <a:pt x="8287" y="11784"/>
                      <a:pt x="7877" y="11784"/>
                    </a:cubicBezTo>
                    <a:lnTo>
                      <a:pt x="5829" y="11784"/>
                    </a:lnTo>
                    <a:cubicBezTo>
                      <a:pt x="5388" y="11784"/>
                      <a:pt x="5357" y="11091"/>
                      <a:pt x="5829" y="11091"/>
                    </a:cubicBezTo>
                    <a:close/>
                    <a:moveTo>
                      <a:pt x="4475" y="8350"/>
                    </a:moveTo>
                    <a:cubicBezTo>
                      <a:pt x="4664" y="8350"/>
                      <a:pt x="4821" y="8507"/>
                      <a:pt x="4821" y="8696"/>
                    </a:cubicBezTo>
                    <a:lnTo>
                      <a:pt x="4821" y="11469"/>
                    </a:lnTo>
                    <a:cubicBezTo>
                      <a:pt x="4821" y="11658"/>
                      <a:pt x="4664" y="11815"/>
                      <a:pt x="4475" y="11815"/>
                    </a:cubicBezTo>
                    <a:lnTo>
                      <a:pt x="1734" y="11815"/>
                    </a:lnTo>
                    <a:cubicBezTo>
                      <a:pt x="1513" y="11815"/>
                      <a:pt x="1356" y="11658"/>
                      <a:pt x="1356" y="11469"/>
                    </a:cubicBezTo>
                    <a:lnTo>
                      <a:pt x="1356" y="8696"/>
                    </a:lnTo>
                    <a:cubicBezTo>
                      <a:pt x="1356" y="8507"/>
                      <a:pt x="1513" y="8350"/>
                      <a:pt x="1734" y="8350"/>
                    </a:cubicBezTo>
                    <a:close/>
                    <a:moveTo>
                      <a:pt x="7877" y="12508"/>
                    </a:moveTo>
                    <a:cubicBezTo>
                      <a:pt x="8287" y="12508"/>
                      <a:pt x="8287" y="13170"/>
                      <a:pt x="7877" y="13170"/>
                    </a:cubicBezTo>
                    <a:lnTo>
                      <a:pt x="1734" y="13170"/>
                    </a:lnTo>
                    <a:cubicBezTo>
                      <a:pt x="1293" y="13170"/>
                      <a:pt x="1261" y="12508"/>
                      <a:pt x="1734" y="12508"/>
                    </a:cubicBezTo>
                    <a:close/>
                    <a:moveTo>
                      <a:pt x="348" y="2868"/>
                    </a:moveTo>
                    <a:cubicBezTo>
                      <a:pt x="158" y="2868"/>
                      <a:pt x="1" y="3025"/>
                      <a:pt x="1" y="3214"/>
                    </a:cubicBezTo>
                    <a:lnTo>
                      <a:pt x="1" y="12823"/>
                    </a:lnTo>
                    <a:cubicBezTo>
                      <a:pt x="1" y="13768"/>
                      <a:pt x="726" y="14525"/>
                      <a:pt x="1702" y="14525"/>
                    </a:cubicBezTo>
                    <a:lnTo>
                      <a:pt x="10083" y="14525"/>
                    </a:lnTo>
                    <a:cubicBezTo>
                      <a:pt x="9767" y="14178"/>
                      <a:pt x="9515" y="13705"/>
                      <a:pt x="9515" y="13138"/>
                    </a:cubicBezTo>
                    <a:cubicBezTo>
                      <a:pt x="9547" y="1"/>
                      <a:pt x="9547" y="6333"/>
                      <a:pt x="9547" y="3214"/>
                    </a:cubicBezTo>
                    <a:cubicBezTo>
                      <a:pt x="9547" y="3025"/>
                      <a:pt x="9389" y="2868"/>
                      <a:pt x="9200" y="286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12" name="Google Shape;912;p19"/>
            <p:cNvSpPr/>
            <p:nvPr/>
          </p:nvSpPr>
          <p:spPr>
            <a:xfrm rot="-5400000">
              <a:off x="7874100" y="153015"/>
              <a:ext cx="183662" cy="160601"/>
            </a:xfrm>
            <a:custGeom>
              <a:avLst/>
              <a:gdLst/>
              <a:ahLst/>
              <a:cxnLst/>
              <a:rect l="l" t="t" r="r" b="b"/>
              <a:pathLst>
                <a:path w="20155" h="19274" extrusionOk="0">
                  <a:moveTo>
                    <a:pt x="12103" y="1130"/>
                  </a:moveTo>
                  <a:cubicBezTo>
                    <a:pt x="13694" y="1130"/>
                    <a:pt x="15284" y="1735"/>
                    <a:pt x="16496" y="2945"/>
                  </a:cubicBezTo>
                  <a:cubicBezTo>
                    <a:pt x="18917" y="5366"/>
                    <a:pt x="18917" y="9305"/>
                    <a:pt x="16496" y="11729"/>
                  </a:cubicBezTo>
                  <a:cubicBezTo>
                    <a:pt x="15286" y="12940"/>
                    <a:pt x="13695" y="13545"/>
                    <a:pt x="12104" y="13545"/>
                  </a:cubicBezTo>
                  <a:cubicBezTo>
                    <a:pt x="10514" y="13545"/>
                    <a:pt x="8923" y="12940"/>
                    <a:pt x="7712" y="11729"/>
                  </a:cubicBezTo>
                  <a:cubicBezTo>
                    <a:pt x="5288" y="9305"/>
                    <a:pt x="5288" y="5369"/>
                    <a:pt x="7712" y="2945"/>
                  </a:cubicBezTo>
                  <a:cubicBezTo>
                    <a:pt x="8923" y="1735"/>
                    <a:pt x="10513" y="1130"/>
                    <a:pt x="12103" y="1130"/>
                  </a:cubicBezTo>
                  <a:close/>
                  <a:moveTo>
                    <a:pt x="4918" y="13726"/>
                  </a:moveTo>
                  <a:lnTo>
                    <a:pt x="5716" y="14524"/>
                  </a:lnTo>
                  <a:lnTo>
                    <a:pt x="4918" y="15322"/>
                  </a:lnTo>
                  <a:lnTo>
                    <a:pt x="4120" y="14524"/>
                  </a:lnTo>
                  <a:lnTo>
                    <a:pt x="4918" y="13726"/>
                  </a:lnTo>
                  <a:close/>
                  <a:moveTo>
                    <a:pt x="12106" y="1"/>
                  </a:moveTo>
                  <a:cubicBezTo>
                    <a:pt x="10226" y="1"/>
                    <a:pt x="8345" y="717"/>
                    <a:pt x="6914" y="2147"/>
                  </a:cubicBezTo>
                  <a:cubicBezTo>
                    <a:pt x="4725" y="4333"/>
                    <a:pt x="4240" y="7516"/>
                    <a:pt x="5315" y="10133"/>
                  </a:cubicBezTo>
                  <a:lnTo>
                    <a:pt x="4518" y="10931"/>
                  </a:lnTo>
                  <a:cubicBezTo>
                    <a:pt x="4009" y="11434"/>
                    <a:pt x="3876" y="12208"/>
                    <a:pt x="4192" y="12852"/>
                  </a:cubicBezTo>
                  <a:lnTo>
                    <a:pt x="663" y="16382"/>
                  </a:lnTo>
                  <a:cubicBezTo>
                    <a:pt x="1" y="17044"/>
                    <a:pt x="1" y="18116"/>
                    <a:pt x="663" y="18778"/>
                  </a:cubicBezTo>
                  <a:cubicBezTo>
                    <a:pt x="994" y="19108"/>
                    <a:pt x="1428" y="19273"/>
                    <a:pt x="1862" y="19273"/>
                  </a:cubicBezTo>
                  <a:cubicBezTo>
                    <a:pt x="2295" y="19273"/>
                    <a:pt x="2729" y="19108"/>
                    <a:pt x="3060" y="18778"/>
                  </a:cubicBezTo>
                  <a:lnTo>
                    <a:pt x="6586" y="15249"/>
                  </a:lnTo>
                  <a:cubicBezTo>
                    <a:pt x="6820" y="15363"/>
                    <a:pt x="7071" y="15418"/>
                    <a:pt x="7320" y="15418"/>
                  </a:cubicBezTo>
                  <a:cubicBezTo>
                    <a:pt x="7757" y="15418"/>
                    <a:pt x="8188" y="15247"/>
                    <a:pt x="8510" y="14921"/>
                  </a:cubicBezTo>
                  <a:lnTo>
                    <a:pt x="9308" y="14126"/>
                  </a:lnTo>
                  <a:cubicBezTo>
                    <a:pt x="10192" y="14489"/>
                    <a:pt x="11145" y="14675"/>
                    <a:pt x="12104" y="14675"/>
                  </a:cubicBezTo>
                  <a:cubicBezTo>
                    <a:pt x="13962" y="14675"/>
                    <a:pt x="15843" y="13979"/>
                    <a:pt x="17294" y="12527"/>
                  </a:cubicBezTo>
                  <a:cubicBezTo>
                    <a:pt x="20155" y="9666"/>
                    <a:pt x="20155" y="5008"/>
                    <a:pt x="17294" y="2147"/>
                  </a:cubicBezTo>
                  <a:cubicBezTo>
                    <a:pt x="15864" y="716"/>
                    <a:pt x="13985" y="1"/>
                    <a:pt x="1210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grpSp>
          <p:nvGrpSpPr>
            <p:cNvPr id="913" name="Google Shape;913;p19"/>
            <p:cNvGrpSpPr/>
            <p:nvPr/>
          </p:nvGrpSpPr>
          <p:grpSpPr>
            <a:xfrm>
              <a:off x="491193" y="148561"/>
              <a:ext cx="247352" cy="188727"/>
              <a:chOff x="1433349" y="2152174"/>
              <a:chExt cx="1316400" cy="1004400"/>
            </a:xfrm>
          </p:grpSpPr>
          <p:sp>
            <p:nvSpPr>
              <p:cNvPr id="914" name="Google Shape;914;p19"/>
              <p:cNvSpPr/>
              <p:nvPr/>
            </p:nvSpPr>
            <p:spPr>
              <a:xfrm rot="5400000">
                <a:off x="1844638" y="2440788"/>
                <a:ext cx="493800" cy="427200"/>
              </a:xfrm>
              <a:prstGeom prst="triangle">
                <a:avLst>
                  <a:gd name="adj" fmla="val 50000"/>
                </a:avLst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5" name="Google Shape;915;p19"/>
              <p:cNvSpPr/>
              <p:nvPr/>
            </p:nvSpPr>
            <p:spPr>
              <a:xfrm>
                <a:off x="1433349" y="2152174"/>
                <a:ext cx="1316400" cy="1004400"/>
              </a:xfrm>
              <a:prstGeom prst="roundRect">
                <a:avLst>
                  <a:gd name="adj" fmla="val 16667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6" name="Google Shape;916;p19"/>
              <p:cNvSpPr/>
              <p:nvPr/>
            </p:nvSpPr>
            <p:spPr>
              <a:xfrm rot="5400000">
                <a:off x="1974719" y="2501057"/>
                <a:ext cx="354300" cy="306600"/>
              </a:xfrm>
              <a:prstGeom prst="triangle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17" name="Google Shape;917;p19"/>
          <p:cNvGrpSpPr/>
          <p:nvPr/>
        </p:nvGrpSpPr>
        <p:grpSpPr>
          <a:xfrm>
            <a:off x="557932" y="201447"/>
            <a:ext cx="125282" cy="89173"/>
            <a:chOff x="1152000" y="3898200"/>
            <a:chExt cx="766254" cy="545400"/>
          </a:xfrm>
        </p:grpSpPr>
        <p:sp>
          <p:nvSpPr>
            <p:cNvPr id="918" name="Google Shape;918;p19"/>
            <p:cNvSpPr/>
            <p:nvPr/>
          </p:nvSpPr>
          <p:spPr>
            <a:xfrm>
              <a:off x="1152000" y="3898200"/>
              <a:ext cx="635400" cy="5454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19"/>
            <p:cNvSpPr/>
            <p:nvPr/>
          </p:nvSpPr>
          <p:spPr>
            <a:xfrm rot="-5400000">
              <a:off x="1590804" y="4066040"/>
              <a:ext cx="445200" cy="209700"/>
            </a:xfrm>
            <a:prstGeom prst="triangle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440">
          <p15:clr>
            <a:srgbClr val="FA7B17"/>
          </p15:clr>
        </p15:guide>
        <p15:guide id="2" pos="2721">
          <p15:clr>
            <a:srgbClr val="FA7B17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CUSTOM_1_1_2_1">
    <p:spTree>
      <p:nvGrpSpPr>
        <p:cNvPr id="1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p20"/>
          <p:cNvSpPr txBox="1">
            <a:spLocks noGrp="1"/>
          </p:cNvSpPr>
          <p:nvPr>
            <p:ph type="title"/>
          </p:nvPr>
        </p:nvSpPr>
        <p:spPr>
          <a:xfrm>
            <a:off x="720000" y="536400"/>
            <a:ext cx="7717500" cy="44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2" name="Google Shape;922;p20"/>
          <p:cNvSpPr txBox="1">
            <a:spLocks noGrp="1"/>
          </p:cNvSpPr>
          <p:nvPr>
            <p:ph type="title" idx="2"/>
          </p:nvPr>
        </p:nvSpPr>
        <p:spPr>
          <a:xfrm>
            <a:off x="4805075" y="3595500"/>
            <a:ext cx="3622500" cy="4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923" name="Google Shape;923;p20"/>
          <p:cNvSpPr txBox="1">
            <a:spLocks noGrp="1"/>
          </p:cNvSpPr>
          <p:nvPr>
            <p:ph type="subTitle" idx="1"/>
          </p:nvPr>
        </p:nvSpPr>
        <p:spPr>
          <a:xfrm>
            <a:off x="4805450" y="3997700"/>
            <a:ext cx="3606900" cy="57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swald"/>
              <a:buNone/>
              <a:defRPr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924" name="Google Shape;924;p20"/>
          <p:cNvSpPr txBox="1">
            <a:spLocks noGrp="1"/>
          </p:cNvSpPr>
          <p:nvPr>
            <p:ph type="title" idx="3"/>
          </p:nvPr>
        </p:nvSpPr>
        <p:spPr>
          <a:xfrm>
            <a:off x="718150" y="3595500"/>
            <a:ext cx="3606900" cy="4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925" name="Google Shape;925;p20"/>
          <p:cNvSpPr txBox="1">
            <a:spLocks noGrp="1"/>
          </p:cNvSpPr>
          <p:nvPr>
            <p:ph type="subTitle" idx="4"/>
          </p:nvPr>
        </p:nvSpPr>
        <p:spPr>
          <a:xfrm>
            <a:off x="719875" y="3997700"/>
            <a:ext cx="3606900" cy="57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swald"/>
              <a:buNone/>
              <a:defRPr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grpSp>
        <p:nvGrpSpPr>
          <p:cNvPr id="926" name="Google Shape;926;p20"/>
          <p:cNvGrpSpPr/>
          <p:nvPr/>
        </p:nvGrpSpPr>
        <p:grpSpPr>
          <a:xfrm>
            <a:off x="0" y="-43100"/>
            <a:ext cx="9144000" cy="5205000"/>
            <a:chOff x="0" y="-43100"/>
            <a:chExt cx="9144000" cy="5205000"/>
          </a:xfrm>
        </p:grpSpPr>
        <p:sp>
          <p:nvSpPr>
            <p:cNvPr id="927" name="Google Shape;927;p20"/>
            <p:cNvSpPr/>
            <p:nvPr/>
          </p:nvSpPr>
          <p:spPr>
            <a:xfrm>
              <a:off x="0" y="-42550"/>
              <a:ext cx="9144000" cy="551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20"/>
            <p:cNvSpPr/>
            <p:nvPr/>
          </p:nvSpPr>
          <p:spPr>
            <a:xfrm>
              <a:off x="0" y="-43100"/>
              <a:ext cx="517200" cy="5205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29" name="Google Shape;929;p20"/>
            <p:cNvGrpSpPr/>
            <p:nvPr/>
          </p:nvGrpSpPr>
          <p:grpSpPr>
            <a:xfrm>
              <a:off x="2541307" y="86840"/>
              <a:ext cx="5686411" cy="292990"/>
              <a:chOff x="2039075" y="127544"/>
              <a:chExt cx="4783320" cy="310206"/>
            </a:xfrm>
          </p:grpSpPr>
          <p:sp>
            <p:nvSpPr>
              <p:cNvPr id="930" name="Google Shape;930;p20"/>
              <p:cNvSpPr/>
              <p:nvPr/>
            </p:nvSpPr>
            <p:spPr>
              <a:xfrm>
                <a:off x="2039075" y="127550"/>
                <a:ext cx="4783200" cy="3102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1" name="Google Shape;931;p20"/>
              <p:cNvSpPr/>
              <p:nvPr/>
            </p:nvSpPr>
            <p:spPr>
              <a:xfrm>
                <a:off x="6440795" y="127544"/>
                <a:ext cx="381600" cy="310200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rgbClr val="F3F3F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32" name="Google Shape;932;p20"/>
            <p:cNvSpPr txBox="1"/>
            <p:nvPr/>
          </p:nvSpPr>
          <p:spPr>
            <a:xfrm>
              <a:off x="864875" y="142875"/>
              <a:ext cx="1599600" cy="20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200">
                  <a:latin typeface="Oswald"/>
                  <a:ea typeface="Oswald"/>
                  <a:cs typeface="Oswald"/>
                  <a:sym typeface="Oswald"/>
                </a:rPr>
                <a:t>Video Channel Presentation</a:t>
              </a:r>
              <a:endParaRPr sz="1200">
                <a:latin typeface="Oswald"/>
                <a:ea typeface="Oswald"/>
                <a:cs typeface="Oswald"/>
                <a:sym typeface="Oswald"/>
              </a:endParaRPr>
            </a:p>
          </p:txBody>
        </p:sp>
        <p:grpSp>
          <p:nvGrpSpPr>
            <p:cNvPr id="933" name="Google Shape;933;p20"/>
            <p:cNvGrpSpPr/>
            <p:nvPr/>
          </p:nvGrpSpPr>
          <p:grpSpPr>
            <a:xfrm>
              <a:off x="164775" y="142875"/>
              <a:ext cx="200100" cy="180875"/>
              <a:chOff x="164775" y="142875"/>
              <a:chExt cx="200100" cy="180875"/>
            </a:xfrm>
          </p:grpSpPr>
          <p:sp>
            <p:nvSpPr>
              <p:cNvPr id="934" name="Google Shape;934;p20"/>
              <p:cNvSpPr/>
              <p:nvPr/>
            </p:nvSpPr>
            <p:spPr>
              <a:xfrm>
                <a:off x="164775" y="142875"/>
                <a:ext cx="200100" cy="38100"/>
              </a:xfrm>
              <a:prstGeom prst="roundRect">
                <a:avLst>
                  <a:gd name="adj" fmla="val 16667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5" name="Google Shape;935;p20"/>
              <p:cNvSpPr/>
              <p:nvPr/>
            </p:nvSpPr>
            <p:spPr>
              <a:xfrm>
                <a:off x="164775" y="285650"/>
                <a:ext cx="200100" cy="38100"/>
              </a:xfrm>
              <a:prstGeom prst="roundRect">
                <a:avLst>
                  <a:gd name="adj" fmla="val 16667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6" name="Google Shape;936;p20"/>
              <p:cNvSpPr/>
              <p:nvPr/>
            </p:nvSpPr>
            <p:spPr>
              <a:xfrm>
                <a:off x="164775" y="214263"/>
                <a:ext cx="200100" cy="38100"/>
              </a:xfrm>
              <a:prstGeom prst="roundRect">
                <a:avLst>
                  <a:gd name="adj" fmla="val 16667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37" name="Google Shape;937;p20"/>
            <p:cNvGrpSpPr/>
            <p:nvPr/>
          </p:nvGrpSpPr>
          <p:grpSpPr>
            <a:xfrm>
              <a:off x="136421" y="2300197"/>
              <a:ext cx="244341" cy="214216"/>
              <a:chOff x="-46042675" y="3218600"/>
              <a:chExt cx="300100" cy="263100"/>
            </a:xfrm>
          </p:grpSpPr>
          <p:sp>
            <p:nvSpPr>
              <p:cNvPr id="938" name="Google Shape;938;p20"/>
              <p:cNvSpPr/>
              <p:nvPr/>
            </p:nvSpPr>
            <p:spPr>
              <a:xfrm>
                <a:off x="-46042675" y="3302875"/>
                <a:ext cx="35475" cy="130000"/>
              </a:xfrm>
              <a:custGeom>
                <a:avLst/>
                <a:gdLst/>
                <a:ahLst/>
                <a:cxnLst/>
                <a:rect l="l" t="t" r="r" b="b"/>
                <a:pathLst>
                  <a:path w="1419" h="5200" extrusionOk="0">
                    <a:moveTo>
                      <a:pt x="1" y="1"/>
                    </a:moveTo>
                    <a:lnTo>
                      <a:pt x="1" y="5199"/>
                    </a:lnTo>
                    <a:lnTo>
                      <a:pt x="1418" y="4506"/>
                    </a:lnTo>
                    <a:lnTo>
                      <a:pt x="1418" y="726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9" name="Google Shape;939;p20"/>
              <p:cNvSpPr/>
              <p:nvPr/>
            </p:nvSpPr>
            <p:spPr>
              <a:xfrm>
                <a:off x="-45919025" y="3341475"/>
                <a:ext cx="53600" cy="52800"/>
              </a:xfrm>
              <a:custGeom>
                <a:avLst/>
                <a:gdLst/>
                <a:ahLst/>
                <a:cxnLst/>
                <a:rect l="l" t="t" r="r" b="b"/>
                <a:pathLst>
                  <a:path w="2144" h="2112" extrusionOk="0">
                    <a:moveTo>
                      <a:pt x="1072" y="1"/>
                    </a:moveTo>
                    <a:cubicBezTo>
                      <a:pt x="473" y="1"/>
                      <a:pt x="1" y="473"/>
                      <a:pt x="1" y="1072"/>
                    </a:cubicBezTo>
                    <a:cubicBezTo>
                      <a:pt x="1" y="1639"/>
                      <a:pt x="473" y="2112"/>
                      <a:pt x="1072" y="2112"/>
                    </a:cubicBezTo>
                    <a:cubicBezTo>
                      <a:pt x="1671" y="2112"/>
                      <a:pt x="2143" y="1639"/>
                      <a:pt x="2143" y="1072"/>
                    </a:cubicBezTo>
                    <a:cubicBezTo>
                      <a:pt x="2143" y="473"/>
                      <a:pt x="1639" y="1"/>
                      <a:pt x="107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0" name="Google Shape;940;p20"/>
              <p:cNvSpPr/>
              <p:nvPr/>
            </p:nvSpPr>
            <p:spPr>
              <a:xfrm>
                <a:off x="-45778025" y="3302875"/>
                <a:ext cx="35450" cy="130000"/>
              </a:xfrm>
              <a:custGeom>
                <a:avLst/>
                <a:gdLst/>
                <a:ahLst/>
                <a:cxnLst/>
                <a:rect l="l" t="t" r="r" b="b"/>
                <a:pathLst>
                  <a:path w="1418" h="5200" extrusionOk="0">
                    <a:moveTo>
                      <a:pt x="1418" y="1"/>
                    </a:moveTo>
                    <a:lnTo>
                      <a:pt x="0" y="726"/>
                    </a:lnTo>
                    <a:lnTo>
                      <a:pt x="0" y="4506"/>
                    </a:lnTo>
                    <a:lnTo>
                      <a:pt x="1418" y="5199"/>
                    </a:lnTo>
                    <a:lnTo>
                      <a:pt x="141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1" name="Google Shape;941;p20"/>
              <p:cNvSpPr/>
              <p:nvPr/>
            </p:nvSpPr>
            <p:spPr>
              <a:xfrm>
                <a:off x="-46042675" y="3235950"/>
                <a:ext cx="300100" cy="245750"/>
              </a:xfrm>
              <a:custGeom>
                <a:avLst/>
                <a:gdLst/>
                <a:ahLst/>
                <a:cxnLst/>
                <a:rect l="l" t="t" r="r" b="b"/>
                <a:pathLst>
                  <a:path w="12004" h="9830" extrusionOk="0">
                    <a:moveTo>
                      <a:pt x="6018" y="2142"/>
                    </a:moveTo>
                    <a:cubicBezTo>
                      <a:pt x="7751" y="2142"/>
                      <a:pt x="9168" y="3560"/>
                      <a:pt x="9168" y="5293"/>
                    </a:cubicBezTo>
                    <a:cubicBezTo>
                      <a:pt x="9168" y="7026"/>
                      <a:pt x="7751" y="8443"/>
                      <a:pt x="6018" y="8443"/>
                    </a:cubicBezTo>
                    <a:cubicBezTo>
                      <a:pt x="4285" y="8443"/>
                      <a:pt x="2867" y="7026"/>
                      <a:pt x="2867" y="5293"/>
                    </a:cubicBezTo>
                    <a:cubicBezTo>
                      <a:pt x="2867" y="3560"/>
                      <a:pt x="4285" y="2142"/>
                      <a:pt x="6018" y="2142"/>
                    </a:cubicBezTo>
                    <a:close/>
                    <a:moveTo>
                      <a:pt x="1765" y="0"/>
                    </a:moveTo>
                    <a:cubicBezTo>
                      <a:pt x="1576" y="0"/>
                      <a:pt x="1418" y="158"/>
                      <a:pt x="1418" y="378"/>
                    </a:cubicBezTo>
                    <a:lnTo>
                      <a:pt x="1418" y="725"/>
                    </a:lnTo>
                    <a:lnTo>
                      <a:pt x="1072" y="725"/>
                    </a:lnTo>
                    <a:cubicBezTo>
                      <a:pt x="473" y="725"/>
                      <a:pt x="1" y="1197"/>
                      <a:pt x="1" y="1796"/>
                    </a:cubicBezTo>
                    <a:lnTo>
                      <a:pt x="1" y="1890"/>
                    </a:lnTo>
                    <a:lnTo>
                      <a:pt x="1922" y="2835"/>
                    </a:lnTo>
                    <a:cubicBezTo>
                      <a:pt x="2048" y="2930"/>
                      <a:pt x="2143" y="3056"/>
                      <a:pt x="2143" y="3151"/>
                    </a:cubicBezTo>
                    <a:lnTo>
                      <a:pt x="2143" y="7372"/>
                    </a:lnTo>
                    <a:cubicBezTo>
                      <a:pt x="2143" y="7498"/>
                      <a:pt x="2048" y="7624"/>
                      <a:pt x="1922" y="7687"/>
                    </a:cubicBezTo>
                    <a:lnTo>
                      <a:pt x="1" y="8632"/>
                    </a:lnTo>
                    <a:lnTo>
                      <a:pt x="1" y="8758"/>
                    </a:lnTo>
                    <a:cubicBezTo>
                      <a:pt x="1" y="9357"/>
                      <a:pt x="473" y="9830"/>
                      <a:pt x="1072" y="9830"/>
                    </a:cubicBezTo>
                    <a:lnTo>
                      <a:pt x="10964" y="9830"/>
                    </a:lnTo>
                    <a:cubicBezTo>
                      <a:pt x="11531" y="9830"/>
                      <a:pt x="12004" y="9357"/>
                      <a:pt x="12004" y="8758"/>
                    </a:cubicBezTo>
                    <a:lnTo>
                      <a:pt x="12004" y="8632"/>
                    </a:lnTo>
                    <a:lnTo>
                      <a:pt x="10082" y="7687"/>
                    </a:lnTo>
                    <a:cubicBezTo>
                      <a:pt x="9956" y="7624"/>
                      <a:pt x="9893" y="7498"/>
                      <a:pt x="9893" y="7372"/>
                    </a:cubicBezTo>
                    <a:lnTo>
                      <a:pt x="9893" y="3151"/>
                    </a:lnTo>
                    <a:cubicBezTo>
                      <a:pt x="9893" y="3056"/>
                      <a:pt x="9956" y="2930"/>
                      <a:pt x="10082" y="2835"/>
                    </a:cubicBezTo>
                    <a:lnTo>
                      <a:pt x="12004" y="1890"/>
                    </a:lnTo>
                    <a:lnTo>
                      <a:pt x="12004" y="1796"/>
                    </a:lnTo>
                    <a:cubicBezTo>
                      <a:pt x="12004" y="1197"/>
                      <a:pt x="11531" y="725"/>
                      <a:pt x="10933" y="725"/>
                    </a:cubicBezTo>
                    <a:lnTo>
                      <a:pt x="2143" y="725"/>
                    </a:lnTo>
                    <a:lnTo>
                      <a:pt x="2143" y="378"/>
                    </a:lnTo>
                    <a:cubicBezTo>
                      <a:pt x="2143" y="158"/>
                      <a:pt x="1985" y="0"/>
                      <a:pt x="176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2" name="Google Shape;942;p20"/>
              <p:cNvSpPr/>
              <p:nvPr/>
            </p:nvSpPr>
            <p:spPr>
              <a:xfrm>
                <a:off x="-45952875" y="3306025"/>
                <a:ext cx="122100" cy="122125"/>
              </a:xfrm>
              <a:custGeom>
                <a:avLst/>
                <a:gdLst/>
                <a:ahLst/>
                <a:cxnLst/>
                <a:rect l="l" t="t" r="r" b="b"/>
                <a:pathLst>
                  <a:path w="4884" h="4885" extrusionOk="0">
                    <a:moveTo>
                      <a:pt x="2426" y="663"/>
                    </a:moveTo>
                    <a:cubicBezTo>
                      <a:pt x="3403" y="663"/>
                      <a:pt x="4190" y="1450"/>
                      <a:pt x="4190" y="2458"/>
                    </a:cubicBezTo>
                    <a:cubicBezTo>
                      <a:pt x="4159" y="3435"/>
                      <a:pt x="3371" y="4223"/>
                      <a:pt x="2426" y="4223"/>
                    </a:cubicBezTo>
                    <a:cubicBezTo>
                      <a:pt x="1449" y="4223"/>
                      <a:pt x="662" y="3435"/>
                      <a:pt x="662" y="2458"/>
                    </a:cubicBezTo>
                    <a:cubicBezTo>
                      <a:pt x="662" y="1450"/>
                      <a:pt x="1449" y="663"/>
                      <a:pt x="2426" y="663"/>
                    </a:cubicBezTo>
                    <a:close/>
                    <a:moveTo>
                      <a:pt x="2426" y="1"/>
                    </a:moveTo>
                    <a:cubicBezTo>
                      <a:pt x="1103" y="1"/>
                      <a:pt x="0" y="1104"/>
                      <a:pt x="0" y="2458"/>
                    </a:cubicBezTo>
                    <a:cubicBezTo>
                      <a:pt x="0" y="3782"/>
                      <a:pt x="1103" y="4884"/>
                      <a:pt x="2426" y="4884"/>
                    </a:cubicBezTo>
                    <a:cubicBezTo>
                      <a:pt x="3781" y="4884"/>
                      <a:pt x="4883" y="3782"/>
                      <a:pt x="4883" y="2458"/>
                    </a:cubicBezTo>
                    <a:cubicBezTo>
                      <a:pt x="4883" y="1104"/>
                      <a:pt x="3781" y="1"/>
                      <a:pt x="242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3" name="Google Shape;943;p20"/>
              <p:cNvSpPr/>
              <p:nvPr/>
            </p:nvSpPr>
            <p:spPr>
              <a:xfrm>
                <a:off x="-45941075" y="3218600"/>
                <a:ext cx="98475" cy="17375"/>
              </a:xfrm>
              <a:custGeom>
                <a:avLst/>
                <a:gdLst/>
                <a:ahLst/>
                <a:cxnLst/>
                <a:rect l="l" t="t" r="r" b="b"/>
                <a:pathLst>
                  <a:path w="3939" h="695" extrusionOk="0">
                    <a:moveTo>
                      <a:pt x="536" y="1"/>
                    </a:moveTo>
                    <a:cubicBezTo>
                      <a:pt x="410" y="1"/>
                      <a:pt x="316" y="64"/>
                      <a:pt x="221" y="190"/>
                    </a:cubicBezTo>
                    <a:lnTo>
                      <a:pt x="1" y="694"/>
                    </a:lnTo>
                    <a:lnTo>
                      <a:pt x="3939" y="694"/>
                    </a:lnTo>
                    <a:lnTo>
                      <a:pt x="3655" y="190"/>
                    </a:lnTo>
                    <a:cubicBezTo>
                      <a:pt x="3592" y="64"/>
                      <a:pt x="3466" y="1"/>
                      <a:pt x="334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44" name="Google Shape;944;p20"/>
            <p:cNvGrpSpPr/>
            <p:nvPr/>
          </p:nvGrpSpPr>
          <p:grpSpPr>
            <a:xfrm>
              <a:off x="119564" y="809446"/>
              <a:ext cx="278059" cy="224217"/>
              <a:chOff x="-13512225" y="4080275"/>
              <a:chExt cx="353675" cy="352875"/>
            </a:xfrm>
          </p:grpSpPr>
          <p:sp>
            <p:nvSpPr>
              <p:cNvPr id="945" name="Google Shape;945;p20"/>
              <p:cNvSpPr/>
              <p:nvPr/>
            </p:nvSpPr>
            <p:spPr>
              <a:xfrm>
                <a:off x="-13512225" y="4203925"/>
                <a:ext cx="353675" cy="229225"/>
              </a:xfrm>
              <a:custGeom>
                <a:avLst/>
                <a:gdLst/>
                <a:ahLst/>
                <a:cxnLst/>
                <a:rect l="l" t="t" r="r" b="b"/>
                <a:pathLst>
                  <a:path w="14147" h="9169" extrusionOk="0">
                    <a:moveTo>
                      <a:pt x="5407" y="1717"/>
                    </a:moveTo>
                    <a:cubicBezTo>
                      <a:pt x="5482" y="1717"/>
                      <a:pt x="5561" y="1733"/>
                      <a:pt x="5640" y="1765"/>
                    </a:cubicBezTo>
                    <a:lnTo>
                      <a:pt x="9767" y="4254"/>
                    </a:lnTo>
                    <a:cubicBezTo>
                      <a:pt x="9893" y="4348"/>
                      <a:pt x="9987" y="4443"/>
                      <a:pt x="9987" y="4600"/>
                    </a:cubicBezTo>
                    <a:cubicBezTo>
                      <a:pt x="9987" y="4758"/>
                      <a:pt x="9893" y="4915"/>
                      <a:pt x="9767" y="5010"/>
                    </a:cubicBezTo>
                    <a:lnTo>
                      <a:pt x="5640" y="7499"/>
                    </a:lnTo>
                    <a:cubicBezTo>
                      <a:pt x="5577" y="7530"/>
                      <a:pt x="5506" y="7546"/>
                      <a:pt x="5431" y="7546"/>
                    </a:cubicBezTo>
                    <a:cubicBezTo>
                      <a:pt x="5356" y="7546"/>
                      <a:pt x="5277" y="7530"/>
                      <a:pt x="5199" y="7499"/>
                    </a:cubicBezTo>
                    <a:cubicBezTo>
                      <a:pt x="5104" y="7404"/>
                      <a:pt x="5010" y="7278"/>
                      <a:pt x="5010" y="7121"/>
                    </a:cubicBezTo>
                    <a:lnTo>
                      <a:pt x="5010" y="2143"/>
                    </a:lnTo>
                    <a:cubicBezTo>
                      <a:pt x="5010" y="1985"/>
                      <a:pt x="5104" y="1859"/>
                      <a:pt x="5199" y="1765"/>
                    </a:cubicBezTo>
                    <a:cubicBezTo>
                      <a:pt x="5262" y="1733"/>
                      <a:pt x="5333" y="1717"/>
                      <a:pt x="5407" y="1717"/>
                    </a:cubicBezTo>
                    <a:close/>
                    <a:moveTo>
                      <a:pt x="63" y="0"/>
                    </a:moveTo>
                    <a:lnTo>
                      <a:pt x="63" y="7971"/>
                    </a:lnTo>
                    <a:cubicBezTo>
                      <a:pt x="0" y="8633"/>
                      <a:pt x="568" y="9168"/>
                      <a:pt x="1261" y="9168"/>
                    </a:cubicBezTo>
                    <a:lnTo>
                      <a:pt x="12886" y="9168"/>
                    </a:lnTo>
                    <a:cubicBezTo>
                      <a:pt x="13548" y="9168"/>
                      <a:pt x="14146" y="8633"/>
                      <a:pt x="14146" y="7908"/>
                    </a:cubicBezTo>
                    <a:lnTo>
                      <a:pt x="1414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6" name="Google Shape;946;p20"/>
              <p:cNvSpPr/>
              <p:nvPr/>
            </p:nvSpPr>
            <p:spPr>
              <a:xfrm>
                <a:off x="-13366525" y="4275600"/>
                <a:ext cx="73275" cy="88225"/>
              </a:xfrm>
              <a:custGeom>
                <a:avLst/>
                <a:gdLst/>
                <a:ahLst/>
                <a:cxnLst/>
                <a:rect l="l" t="t" r="r" b="b"/>
                <a:pathLst>
                  <a:path w="2931" h="3529" extrusionOk="0">
                    <a:moveTo>
                      <a:pt x="1" y="0"/>
                    </a:moveTo>
                    <a:lnTo>
                      <a:pt x="1" y="3529"/>
                    </a:lnTo>
                    <a:lnTo>
                      <a:pt x="2931" y="1733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7" name="Google Shape;947;p20"/>
              <p:cNvSpPr/>
              <p:nvPr/>
            </p:nvSpPr>
            <p:spPr>
              <a:xfrm>
                <a:off x="-13398800" y="4143275"/>
                <a:ext cx="65375" cy="40975"/>
              </a:xfrm>
              <a:custGeom>
                <a:avLst/>
                <a:gdLst/>
                <a:ahLst/>
                <a:cxnLst/>
                <a:rect l="l" t="t" r="r" b="b"/>
                <a:pathLst>
                  <a:path w="2615" h="1639" extrusionOk="0">
                    <a:moveTo>
                      <a:pt x="1103" y="1"/>
                    </a:moveTo>
                    <a:lnTo>
                      <a:pt x="0" y="1639"/>
                    </a:lnTo>
                    <a:lnTo>
                      <a:pt x="1512" y="1639"/>
                    </a:lnTo>
                    <a:lnTo>
                      <a:pt x="261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8" name="Google Shape;948;p20"/>
              <p:cNvSpPr/>
              <p:nvPr/>
            </p:nvSpPr>
            <p:spPr>
              <a:xfrm>
                <a:off x="-13336575" y="4143275"/>
                <a:ext cx="64600" cy="40975"/>
              </a:xfrm>
              <a:custGeom>
                <a:avLst/>
                <a:gdLst/>
                <a:ahLst/>
                <a:cxnLst/>
                <a:rect l="l" t="t" r="r" b="b"/>
                <a:pathLst>
                  <a:path w="2584" h="1639" extrusionOk="0">
                    <a:moveTo>
                      <a:pt x="1103" y="1"/>
                    </a:moveTo>
                    <a:lnTo>
                      <a:pt x="0" y="1639"/>
                    </a:lnTo>
                    <a:lnTo>
                      <a:pt x="1481" y="1639"/>
                    </a:lnTo>
                    <a:lnTo>
                      <a:pt x="258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9" name="Google Shape;949;p20"/>
              <p:cNvSpPr/>
              <p:nvPr/>
            </p:nvSpPr>
            <p:spPr>
              <a:xfrm>
                <a:off x="-13398800" y="4081050"/>
                <a:ext cx="65375" cy="40975"/>
              </a:xfrm>
              <a:custGeom>
                <a:avLst/>
                <a:gdLst/>
                <a:ahLst/>
                <a:cxnLst/>
                <a:rect l="l" t="t" r="r" b="b"/>
                <a:pathLst>
                  <a:path w="2615" h="1639" extrusionOk="0">
                    <a:moveTo>
                      <a:pt x="0" y="1"/>
                    </a:moveTo>
                    <a:lnTo>
                      <a:pt x="1103" y="1639"/>
                    </a:lnTo>
                    <a:lnTo>
                      <a:pt x="2615" y="1639"/>
                    </a:lnTo>
                    <a:lnTo>
                      <a:pt x="151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0" name="Google Shape;950;p20"/>
              <p:cNvSpPr/>
              <p:nvPr/>
            </p:nvSpPr>
            <p:spPr>
              <a:xfrm>
                <a:off x="-13274375" y="4143275"/>
                <a:ext cx="64625" cy="40975"/>
              </a:xfrm>
              <a:custGeom>
                <a:avLst/>
                <a:gdLst/>
                <a:ahLst/>
                <a:cxnLst/>
                <a:rect l="l" t="t" r="r" b="b"/>
                <a:pathLst>
                  <a:path w="2585" h="1639" extrusionOk="0">
                    <a:moveTo>
                      <a:pt x="1104" y="1"/>
                    </a:moveTo>
                    <a:lnTo>
                      <a:pt x="1" y="1639"/>
                    </a:lnTo>
                    <a:lnTo>
                      <a:pt x="1482" y="1639"/>
                    </a:lnTo>
                    <a:lnTo>
                      <a:pt x="258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1" name="Google Shape;951;p20"/>
              <p:cNvSpPr/>
              <p:nvPr/>
            </p:nvSpPr>
            <p:spPr>
              <a:xfrm>
                <a:off x="-13212925" y="4081050"/>
                <a:ext cx="54375" cy="40975"/>
              </a:xfrm>
              <a:custGeom>
                <a:avLst/>
                <a:gdLst/>
                <a:ahLst/>
                <a:cxnLst/>
                <a:rect l="l" t="t" r="r" b="b"/>
                <a:pathLst>
                  <a:path w="2175" h="1639" extrusionOk="0">
                    <a:moveTo>
                      <a:pt x="0" y="1"/>
                    </a:moveTo>
                    <a:lnTo>
                      <a:pt x="1103" y="1639"/>
                    </a:lnTo>
                    <a:lnTo>
                      <a:pt x="2174" y="1639"/>
                    </a:lnTo>
                    <a:lnTo>
                      <a:pt x="2174" y="820"/>
                    </a:lnTo>
                    <a:cubicBezTo>
                      <a:pt x="2174" y="347"/>
                      <a:pt x="1796" y="1"/>
                      <a:pt x="132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2" name="Google Shape;952;p20"/>
              <p:cNvSpPr/>
              <p:nvPr/>
            </p:nvSpPr>
            <p:spPr>
              <a:xfrm>
                <a:off x="-13212925" y="4143275"/>
                <a:ext cx="54375" cy="40975"/>
              </a:xfrm>
              <a:custGeom>
                <a:avLst/>
                <a:gdLst/>
                <a:ahLst/>
                <a:cxnLst/>
                <a:rect l="l" t="t" r="r" b="b"/>
                <a:pathLst>
                  <a:path w="2175" h="1639" extrusionOk="0">
                    <a:moveTo>
                      <a:pt x="1103" y="1"/>
                    </a:moveTo>
                    <a:lnTo>
                      <a:pt x="0" y="1639"/>
                    </a:lnTo>
                    <a:lnTo>
                      <a:pt x="2174" y="1639"/>
                    </a:lnTo>
                    <a:lnTo>
                      <a:pt x="217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3" name="Google Shape;953;p20"/>
              <p:cNvSpPr/>
              <p:nvPr/>
            </p:nvSpPr>
            <p:spPr>
              <a:xfrm>
                <a:off x="-13274375" y="4081050"/>
                <a:ext cx="64625" cy="40975"/>
              </a:xfrm>
              <a:custGeom>
                <a:avLst/>
                <a:gdLst/>
                <a:ahLst/>
                <a:cxnLst/>
                <a:rect l="l" t="t" r="r" b="b"/>
                <a:pathLst>
                  <a:path w="2585" h="1639" extrusionOk="0">
                    <a:moveTo>
                      <a:pt x="1" y="1"/>
                    </a:moveTo>
                    <a:lnTo>
                      <a:pt x="1104" y="1639"/>
                    </a:lnTo>
                    <a:lnTo>
                      <a:pt x="2584" y="1639"/>
                    </a:lnTo>
                    <a:lnTo>
                      <a:pt x="148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4" name="Google Shape;954;p20"/>
              <p:cNvSpPr/>
              <p:nvPr/>
            </p:nvSpPr>
            <p:spPr>
              <a:xfrm>
                <a:off x="-13336575" y="4081050"/>
                <a:ext cx="64600" cy="40975"/>
              </a:xfrm>
              <a:custGeom>
                <a:avLst/>
                <a:gdLst/>
                <a:ahLst/>
                <a:cxnLst/>
                <a:rect l="l" t="t" r="r" b="b"/>
                <a:pathLst>
                  <a:path w="2584" h="1639" extrusionOk="0">
                    <a:moveTo>
                      <a:pt x="0" y="1"/>
                    </a:moveTo>
                    <a:lnTo>
                      <a:pt x="1103" y="1639"/>
                    </a:lnTo>
                    <a:lnTo>
                      <a:pt x="2583" y="1639"/>
                    </a:lnTo>
                    <a:lnTo>
                      <a:pt x="148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5" name="Google Shape;955;p20"/>
              <p:cNvSpPr/>
              <p:nvPr/>
            </p:nvSpPr>
            <p:spPr>
              <a:xfrm>
                <a:off x="-13512225" y="4080275"/>
                <a:ext cx="123675" cy="103200"/>
              </a:xfrm>
              <a:custGeom>
                <a:avLst/>
                <a:gdLst/>
                <a:ahLst/>
                <a:cxnLst/>
                <a:rect l="l" t="t" r="r" b="b"/>
                <a:pathLst>
                  <a:path w="4947" h="4128" extrusionOk="0">
                    <a:moveTo>
                      <a:pt x="2489" y="1260"/>
                    </a:moveTo>
                    <a:cubicBezTo>
                      <a:pt x="2962" y="1260"/>
                      <a:pt x="3371" y="1607"/>
                      <a:pt x="3371" y="2080"/>
                    </a:cubicBezTo>
                    <a:cubicBezTo>
                      <a:pt x="3371" y="2552"/>
                      <a:pt x="2962" y="2899"/>
                      <a:pt x="2489" y="2899"/>
                    </a:cubicBezTo>
                    <a:cubicBezTo>
                      <a:pt x="2017" y="2899"/>
                      <a:pt x="1670" y="2552"/>
                      <a:pt x="1670" y="2080"/>
                    </a:cubicBezTo>
                    <a:cubicBezTo>
                      <a:pt x="1670" y="1607"/>
                      <a:pt x="2017" y="1260"/>
                      <a:pt x="2489" y="1260"/>
                    </a:cubicBezTo>
                    <a:close/>
                    <a:moveTo>
                      <a:pt x="1261" y="0"/>
                    </a:moveTo>
                    <a:cubicBezTo>
                      <a:pt x="599" y="0"/>
                      <a:pt x="0" y="536"/>
                      <a:pt x="0" y="1260"/>
                    </a:cubicBezTo>
                    <a:lnTo>
                      <a:pt x="0" y="4127"/>
                    </a:lnTo>
                    <a:lnTo>
                      <a:pt x="3560" y="4127"/>
                    </a:lnTo>
                    <a:lnTo>
                      <a:pt x="4947" y="2080"/>
                    </a:lnTo>
                    <a:lnTo>
                      <a:pt x="356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56" name="Google Shape;956;p20"/>
            <p:cNvGrpSpPr/>
            <p:nvPr/>
          </p:nvGrpSpPr>
          <p:grpSpPr>
            <a:xfrm>
              <a:off x="125276" y="3001692"/>
              <a:ext cx="266639" cy="228787"/>
              <a:chOff x="-3037625" y="3254850"/>
              <a:chExt cx="299325" cy="256775"/>
            </a:xfrm>
          </p:grpSpPr>
          <p:sp>
            <p:nvSpPr>
              <p:cNvPr id="957" name="Google Shape;957;p20"/>
              <p:cNvSpPr/>
              <p:nvPr/>
            </p:nvSpPr>
            <p:spPr>
              <a:xfrm>
                <a:off x="-3037625" y="3460400"/>
                <a:ext cx="152825" cy="51225"/>
              </a:xfrm>
              <a:custGeom>
                <a:avLst/>
                <a:gdLst/>
                <a:ahLst/>
                <a:cxnLst/>
                <a:rect l="l" t="t" r="r" b="b"/>
                <a:pathLst>
                  <a:path w="6113" h="2049" extrusionOk="0">
                    <a:moveTo>
                      <a:pt x="1356" y="1"/>
                    </a:moveTo>
                    <a:cubicBezTo>
                      <a:pt x="1" y="1"/>
                      <a:pt x="1" y="2049"/>
                      <a:pt x="1356" y="2049"/>
                    </a:cubicBezTo>
                    <a:lnTo>
                      <a:pt x="4758" y="2049"/>
                    </a:lnTo>
                    <a:cubicBezTo>
                      <a:pt x="6113" y="2049"/>
                      <a:pt x="6113" y="1"/>
                      <a:pt x="475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8" name="Google Shape;958;p20"/>
              <p:cNvSpPr/>
              <p:nvPr/>
            </p:nvSpPr>
            <p:spPr>
              <a:xfrm>
                <a:off x="-2884825" y="3460400"/>
                <a:ext cx="146525" cy="51225"/>
              </a:xfrm>
              <a:custGeom>
                <a:avLst/>
                <a:gdLst/>
                <a:ahLst/>
                <a:cxnLst/>
                <a:rect l="l" t="t" r="r" b="b"/>
                <a:pathLst>
                  <a:path w="5861" h="2049" extrusionOk="0">
                    <a:moveTo>
                      <a:pt x="1" y="1"/>
                    </a:moveTo>
                    <a:cubicBezTo>
                      <a:pt x="473" y="631"/>
                      <a:pt x="473" y="1419"/>
                      <a:pt x="1" y="2049"/>
                    </a:cubicBezTo>
                    <a:lnTo>
                      <a:pt x="4853" y="2049"/>
                    </a:lnTo>
                    <a:cubicBezTo>
                      <a:pt x="5388" y="2049"/>
                      <a:pt x="5861" y="1576"/>
                      <a:pt x="5861" y="1041"/>
                    </a:cubicBezTo>
                    <a:cubicBezTo>
                      <a:pt x="5861" y="442"/>
                      <a:pt x="5451" y="1"/>
                      <a:pt x="485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9" name="Google Shape;959;p20"/>
              <p:cNvSpPr/>
              <p:nvPr/>
            </p:nvSpPr>
            <p:spPr>
              <a:xfrm>
                <a:off x="-2909225" y="3313125"/>
                <a:ext cx="59875" cy="72475"/>
              </a:xfrm>
              <a:custGeom>
                <a:avLst/>
                <a:gdLst/>
                <a:ahLst/>
                <a:cxnLst/>
                <a:rect l="l" t="t" r="r" b="b"/>
                <a:pathLst>
                  <a:path w="2395" h="2899" extrusionOk="0">
                    <a:moveTo>
                      <a:pt x="0" y="1"/>
                    </a:moveTo>
                    <a:lnTo>
                      <a:pt x="0" y="2899"/>
                    </a:lnTo>
                    <a:lnTo>
                      <a:pt x="2395" y="145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0" name="Google Shape;960;p20"/>
              <p:cNvSpPr/>
              <p:nvPr/>
            </p:nvSpPr>
            <p:spPr>
              <a:xfrm>
                <a:off x="-3029750" y="3254850"/>
                <a:ext cx="291450" cy="188250"/>
              </a:xfrm>
              <a:custGeom>
                <a:avLst/>
                <a:gdLst/>
                <a:ahLst/>
                <a:cxnLst/>
                <a:rect l="l" t="t" r="r" b="b"/>
                <a:pathLst>
                  <a:path w="11658" h="7530" extrusionOk="0">
                    <a:moveTo>
                      <a:pt x="4414" y="1387"/>
                    </a:moveTo>
                    <a:cubicBezTo>
                      <a:pt x="4476" y="1387"/>
                      <a:pt x="4541" y="1407"/>
                      <a:pt x="4601" y="1449"/>
                    </a:cubicBezTo>
                    <a:lnTo>
                      <a:pt x="8035" y="3497"/>
                    </a:lnTo>
                    <a:cubicBezTo>
                      <a:pt x="8287" y="3623"/>
                      <a:pt x="8287" y="3938"/>
                      <a:pt x="8035" y="4064"/>
                    </a:cubicBezTo>
                    <a:lnTo>
                      <a:pt x="4601" y="6112"/>
                    </a:lnTo>
                    <a:cubicBezTo>
                      <a:pt x="4552" y="6140"/>
                      <a:pt x="4500" y="6153"/>
                      <a:pt x="4448" y="6153"/>
                    </a:cubicBezTo>
                    <a:cubicBezTo>
                      <a:pt x="4268" y="6153"/>
                      <a:pt x="4097" y="6000"/>
                      <a:pt x="4097" y="5829"/>
                    </a:cubicBezTo>
                    <a:lnTo>
                      <a:pt x="4097" y="1733"/>
                    </a:lnTo>
                    <a:cubicBezTo>
                      <a:pt x="4097" y="1527"/>
                      <a:pt x="4247" y="1387"/>
                      <a:pt x="4414" y="1387"/>
                    </a:cubicBezTo>
                    <a:close/>
                    <a:moveTo>
                      <a:pt x="1041" y="0"/>
                    </a:moveTo>
                    <a:cubicBezTo>
                      <a:pt x="473" y="0"/>
                      <a:pt x="1" y="473"/>
                      <a:pt x="1" y="1040"/>
                    </a:cubicBezTo>
                    <a:lnTo>
                      <a:pt x="1" y="6490"/>
                    </a:lnTo>
                    <a:cubicBezTo>
                      <a:pt x="1" y="7057"/>
                      <a:pt x="473" y="7530"/>
                      <a:pt x="1041" y="7530"/>
                    </a:cubicBezTo>
                    <a:lnTo>
                      <a:pt x="10650" y="7530"/>
                    </a:lnTo>
                    <a:cubicBezTo>
                      <a:pt x="11185" y="7530"/>
                      <a:pt x="11658" y="7057"/>
                      <a:pt x="11658" y="6490"/>
                    </a:cubicBezTo>
                    <a:lnTo>
                      <a:pt x="11658" y="1040"/>
                    </a:lnTo>
                    <a:cubicBezTo>
                      <a:pt x="11658" y="473"/>
                      <a:pt x="11248" y="0"/>
                      <a:pt x="1065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61" name="Google Shape;961;p20"/>
            <p:cNvGrpSpPr/>
            <p:nvPr/>
          </p:nvGrpSpPr>
          <p:grpSpPr>
            <a:xfrm>
              <a:off x="120575" y="1469909"/>
              <a:ext cx="276059" cy="343008"/>
              <a:chOff x="-2310650" y="3525775"/>
              <a:chExt cx="292250" cy="363125"/>
            </a:xfrm>
          </p:grpSpPr>
          <p:sp>
            <p:nvSpPr>
              <p:cNvPr id="962" name="Google Shape;962;p20"/>
              <p:cNvSpPr/>
              <p:nvPr/>
            </p:nvSpPr>
            <p:spPr>
              <a:xfrm>
                <a:off x="-2053075" y="3648650"/>
                <a:ext cx="34675" cy="233950"/>
              </a:xfrm>
              <a:custGeom>
                <a:avLst/>
                <a:gdLst/>
                <a:ahLst/>
                <a:cxnLst/>
                <a:rect l="l" t="t" r="r" b="b"/>
                <a:pathLst>
                  <a:path w="1387" h="9358" extrusionOk="0">
                    <a:moveTo>
                      <a:pt x="0" y="1"/>
                    </a:moveTo>
                    <a:lnTo>
                      <a:pt x="0" y="8286"/>
                    </a:lnTo>
                    <a:cubicBezTo>
                      <a:pt x="0" y="8664"/>
                      <a:pt x="158" y="9011"/>
                      <a:pt x="441" y="9263"/>
                    </a:cubicBezTo>
                    <a:cubicBezTo>
                      <a:pt x="504" y="9326"/>
                      <a:pt x="591" y="9358"/>
                      <a:pt x="677" y="9358"/>
                    </a:cubicBezTo>
                    <a:cubicBezTo>
                      <a:pt x="764" y="9358"/>
                      <a:pt x="851" y="9326"/>
                      <a:pt x="914" y="9263"/>
                    </a:cubicBezTo>
                    <a:cubicBezTo>
                      <a:pt x="1197" y="9011"/>
                      <a:pt x="1355" y="8664"/>
                      <a:pt x="1355" y="8286"/>
                    </a:cubicBezTo>
                    <a:lnTo>
                      <a:pt x="1355" y="347"/>
                    </a:lnTo>
                    <a:lnTo>
                      <a:pt x="1386" y="347"/>
                    </a:lnTo>
                    <a:cubicBezTo>
                      <a:pt x="1386" y="158"/>
                      <a:pt x="1229" y="1"/>
                      <a:pt x="104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3" name="Google Shape;963;p20"/>
              <p:cNvSpPr/>
              <p:nvPr/>
            </p:nvSpPr>
            <p:spPr>
              <a:xfrm>
                <a:off x="-2259450" y="3751825"/>
                <a:ext cx="51225" cy="51225"/>
              </a:xfrm>
              <a:custGeom>
                <a:avLst/>
                <a:gdLst/>
                <a:ahLst/>
                <a:cxnLst/>
                <a:rect l="l" t="t" r="r" b="b"/>
                <a:pathLst>
                  <a:path w="2049" h="2049" extrusionOk="0">
                    <a:moveTo>
                      <a:pt x="1" y="1"/>
                    </a:moveTo>
                    <a:lnTo>
                      <a:pt x="1" y="2049"/>
                    </a:lnTo>
                    <a:lnTo>
                      <a:pt x="2049" y="2049"/>
                    </a:lnTo>
                    <a:lnTo>
                      <a:pt x="204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4" name="Google Shape;964;p20"/>
              <p:cNvSpPr/>
              <p:nvPr/>
            </p:nvSpPr>
            <p:spPr>
              <a:xfrm>
                <a:off x="-2259450" y="3649450"/>
                <a:ext cx="137075" cy="51200"/>
              </a:xfrm>
              <a:custGeom>
                <a:avLst/>
                <a:gdLst/>
                <a:ahLst/>
                <a:cxnLst/>
                <a:rect l="l" t="t" r="r" b="b"/>
                <a:pathLst>
                  <a:path w="5483" h="2048" extrusionOk="0">
                    <a:moveTo>
                      <a:pt x="1" y="0"/>
                    </a:moveTo>
                    <a:lnTo>
                      <a:pt x="1" y="2048"/>
                    </a:lnTo>
                    <a:lnTo>
                      <a:pt x="5483" y="2048"/>
                    </a:lnTo>
                    <a:lnTo>
                      <a:pt x="548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5" name="Google Shape;965;p20"/>
              <p:cNvSpPr/>
              <p:nvPr/>
            </p:nvSpPr>
            <p:spPr>
              <a:xfrm>
                <a:off x="-2310650" y="3525775"/>
                <a:ext cx="252075" cy="363125"/>
              </a:xfrm>
              <a:custGeom>
                <a:avLst/>
                <a:gdLst/>
                <a:ahLst/>
                <a:cxnLst/>
                <a:rect l="l" t="t" r="r" b="b"/>
                <a:pathLst>
                  <a:path w="10083" h="14525" extrusionOk="0">
                    <a:moveTo>
                      <a:pt x="7814" y="4222"/>
                    </a:moveTo>
                    <a:cubicBezTo>
                      <a:pt x="8035" y="4222"/>
                      <a:pt x="8192" y="4380"/>
                      <a:pt x="8192" y="4569"/>
                    </a:cubicBezTo>
                    <a:lnTo>
                      <a:pt x="8192" y="7310"/>
                    </a:lnTo>
                    <a:cubicBezTo>
                      <a:pt x="8192" y="7530"/>
                      <a:pt x="8035" y="7657"/>
                      <a:pt x="7814" y="7657"/>
                    </a:cubicBezTo>
                    <a:lnTo>
                      <a:pt x="1671" y="7657"/>
                    </a:lnTo>
                    <a:cubicBezTo>
                      <a:pt x="1482" y="7657"/>
                      <a:pt x="1324" y="7530"/>
                      <a:pt x="1324" y="7310"/>
                    </a:cubicBezTo>
                    <a:lnTo>
                      <a:pt x="1324" y="4569"/>
                    </a:lnTo>
                    <a:cubicBezTo>
                      <a:pt x="1324" y="4380"/>
                      <a:pt x="1482" y="4222"/>
                      <a:pt x="1671" y="4222"/>
                    </a:cubicBezTo>
                    <a:close/>
                    <a:moveTo>
                      <a:pt x="7904" y="8380"/>
                    </a:moveTo>
                    <a:cubicBezTo>
                      <a:pt x="8287" y="8380"/>
                      <a:pt x="8278" y="9043"/>
                      <a:pt x="7877" y="9043"/>
                    </a:cubicBezTo>
                    <a:lnTo>
                      <a:pt x="5829" y="9043"/>
                    </a:lnTo>
                    <a:cubicBezTo>
                      <a:pt x="5388" y="9043"/>
                      <a:pt x="5357" y="8381"/>
                      <a:pt x="5829" y="8381"/>
                    </a:cubicBezTo>
                    <a:lnTo>
                      <a:pt x="7877" y="8381"/>
                    </a:lnTo>
                    <a:cubicBezTo>
                      <a:pt x="7886" y="8380"/>
                      <a:pt x="7895" y="8380"/>
                      <a:pt x="7904" y="8380"/>
                    </a:cubicBezTo>
                    <a:close/>
                    <a:moveTo>
                      <a:pt x="7904" y="9766"/>
                    </a:moveTo>
                    <a:cubicBezTo>
                      <a:pt x="8287" y="9766"/>
                      <a:pt x="8278" y="10429"/>
                      <a:pt x="7877" y="10429"/>
                    </a:cubicBezTo>
                    <a:lnTo>
                      <a:pt x="5829" y="10429"/>
                    </a:lnTo>
                    <a:cubicBezTo>
                      <a:pt x="5388" y="10429"/>
                      <a:pt x="5357" y="9767"/>
                      <a:pt x="5829" y="9767"/>
                    </a:cubicBezTo>
                    <a:lnTo>
                      <a:pt x="7877" y="9767"/>
                    </a:lnTo>
                    <a:cubicBezTo>
                      <a:pt x="7886" y="9767"/>
                      <a:pt x="7895" y="9766"/>
                      <a:pt x="7904" y="9766"/>
                    </a:cubicBezTo>
                    <a:close/>
                    <a:moveTo>
                      <a:pt x="7877" y="11091"/>
                    </a:moveTo>
                    <a:cubicBezTo>
                      <a:pt x="8287" y="11091"/>
                      <a:pt x="8287" y="11784"/>
                      <a:pt x="7877" y="11784"/>
                    </a:cubicBezTo>
                    <a:lnTo>
                      <a:pt x="5829" y="11784"/>
                    </a:lnTo>
                    <a:cubicBezTo>
                      <a:pt x="5388" y="11784"/>
                      <a:pt x="5357" y="11091"/>
                      <a:pt x="5829" y="11091"/>
                    </a:cubicBezTo>
                    <a:close/>
                    <a:moveTo>
                      <a:pt x="4475" y="8350"/>
                    </a:moveTo>
                    <a:cubicBezTo>
                      <a:pt x="4664" y="8350"/>
                      <a:pt x="4821" y="8507"/>
                      <a:pt x="4821" y="8696"/>
                    </a:cubicBezTo>
                    <a:lnTo>
                      <a:pt x="4821" y="11469"/>
                    </a:lnTo>
                    <a:cubicBezTo>
                      <a:pt x="4821" y="11658"/>
                      <a:pt x="4664" y="11815"/>
                      <a:pt x="4475" y="11815"/>
                    </a:cubicBezTo>
                    <a:lnTo>
                      <a:pt x="1734" y="11815"/>
                    </a:lnTo>
                    <a:cubicBezTo>
                      <a:pt x="1513" y="11815"/>
                      <a:pt x="1356" y="11658"/>
                      <a:pt x="1356" y="11469"/>
                    </a:cubicBezTo>
                    <a:lnTo>
                      <a:pt x="1356" y="8696"/>
                    </a:lnTo>
                    <a:cubicBezTo>
                      <a:pt x="1356" y="8507"/>
                      <a:pt x="1513" y="8350"/>
                      <a:pt x="1734" y="8350"/>
                    </a:cubicBezTo>
                    <a:close/>
                    <a:moveTo>
                      <a:pt x="7877" y="12508"/>
                    </a:moveTo>
                    <a:cubicBezTo>
                      <a:pt x="8287" y="12508"/>
                      <a:pt x="8287" y="13170"/>
                      <a:pt x="7877" y="13170"/>
                    </a:cubicBezTo>
                    <a:lnTo>
                      <a:pt x="1734" y="13170"/>
                    </a:lnTo>
                    <a:cubicBezTo>
                      <a:pt x="1293" y="13170"/>
                      <a:pt x="1261" y="12508"/>
                      <a:pt x="1734" y="12508"/>
                    </a:cubicBezTo>
                    <a:close/>
                    <a:moveTo>
                      <a:pt x="348" y="2868"/>
                    </a:moveTo>
                    <a:cubicBezTo>
                      <a:pt x="158" y="2868"/>
                      <a:pt x="1" y="3025"/>
                      <a:pt x="1" y="3214"/>
                    </a:cubicBezTo>
                    <a:lnTo>
                      <a:pt x="1" y="12823"/>
                    </a:lnTo>
                    <a:cubicBezTo>
                      <a:pt x="1" y="13768"/>
                      <a:pt x="726" y="14525"/>
                      <a:pt x="1702" y="14525"/>
                    </a:cubicBezTo>
                    <a:lnTo>
                      <a:pt x="10083" y="14525"/>
                    </a:lnTo>
                    <a:cubicBezTo>
                      <a:pt x="9767" y="14178"/>
                      <a:pt x="9515" y="13705"/>
                      <a:pt x="9515" y="13138"/>
                    </a:cubicBezTo>
                    <a:cubicBezTo>
                      <a:pt x="9547" y="1"/>
                      <a:pt x="9547" y="6333"/>
                      <a:pt x="9547" y="3214"/>
                    </a:cubicBezTo>
                    <a:cubicBezTo>
                      <a:pt x="9547" y="3025"/>
                      <a:pt x="9389" y="2868"/>
                      <a:pt x="9200" y="286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66" name="Google Shape;966;p20"/>
            <p:cNvSpPr/>
            <p:nvPr/>
          </p:nvSpPr>
          <p:spPr>
            <a:xfrm rot="-5400000">
              <a:off x="7874100" y="153015"/>
              <a:ext cx="183662" cy="160601"/>
            </a:xfrm>
            <a:custGeom>
              <a:avLst/>
              <a:gdLst/>
              <a:ahLst/>
              <a:cxnLst/>
              <a:rect l="l" t="t" r="r" b="b"/>
              <a:pathLst>
                <a:path w="20155" h="19274" extrusionOk="0">
                  <a:moveTo>
                    <a:pt x="12103" y="1130"/>
                  </a:moveTo>
                  <a:cubicBezTo>
                    <a:pt x="13694" y="1130"/>
                    <a:pt x="15284" y="1735"/>
                    <a:pt x="16496" y="2945"/>
                  </a:cubicBezTo>
                  <a:cubicBezTo>
                    <a:pt x="18917" y="5366"/>
                    <a:pt x="18917" y="9305"/>
                    <a:pt x="16496" y="11729"/>
                  </a:cubicBezTo>
                  <a:cubicBezTo>
                    <a:pt x="15286" y="12940"/>
                    <a:pt x="13695" y="13545"/>
                    <a:pt x="12104" y="13545"/>
                  </a:cubicBezTo>
                  <a:cubicBezTo>
                    <a:pt x="10514" y="13545"/>
                    <a:pt x="8923" y="12940"/>
                    <a:pt x="7712" y="11729"/>
                  </a:cubicBezTo>
                  <a:cubicBezTo>
                    <a:pt x="5288" y="9305"/>
                    <a:pt x="5288" y="5369"/>
                    <a:pt x="7712" y="2945"/>
                  </a:cubicBezTo>
                  <a:cubicBezTo>
                    <a:pt x="8923" y="1735"/>
                    <a:pt x="10513" y="1130"/>
                    <a:pt x="12103" y="1130"/>
                  </a:cubicBezTo>
                  <a:close/>
                  <a:moveTo>
                    <a:pt x="4918" y="13726"/>
                  </a:moveTo>
                  <a:lnTo>
                    <a:pt x="5716" y="14524"/>
                  </a:lnTo>
                  <a:lnTo>
                    <a:pt x="4918" y="15322"/>
                  </a:lnTo>
                  <a:lnTo>
                    <a:pt x="4120" y="14524"/>
                  </a:lnTo>
                  <a:lnTo>
                    <a:pt x="4918" y="13726"/>
                  </a:lnTo>
                  <a:close/>
                  <a:moveTo>
                    <a:pt x="12106" y="1"/>
                  </a:moveTo>
                  <a:cubicBezTo>
                    <a:pt x="10226" y="1"/>
                    <a:pt x="8345" y="717"/>
                    <a:pt x="6914" y="2147"/>
                  </a:cubicBezTo>
                  <a:cubicBezTo>
                    <a:pt x="4725" y="4333"/>
                    <a:pt x="4240" y="7516"/>
                    <a:pt x="5315" y="10133"/>
                  </a:cubicBezTo>
                  <a:lnTo>
                    <a:pt x="4518" y="10931"/>
                  </a:lnTo>
                  <a:cubicBezTo>
                    <a:pt x="4009" y="11434"/>
                    <a:pt x="3876" y="12208"/>
                    <a:pt x="4192" y="12852"/>
                  </a:cubicBezTo>
                  <a:lnTo>
                    <a:pt x="663" y="16382"/>
                  </a:lnTo>
                  <a:cubicBezTo>
                    <a:pt x="1" y="17044"/>
                    <a:pt x="1" y="18116"/>
                    <a:pt x="663" y="18778"/>
                  </a:cubicBezTo>
                  <a:cubicBezTo>
                    <a:pt x="994" y="19108"/>
                    <a:pt x="1428" y="19273"/>
                    <a:pt x="1862" y="19273"/>
                  </a:cubicBezTo>
                  <a:cubicBezTo>
                    <a:pt x="2295" y="19273"/>
                    <a:pt x="2729" y="19108"/>
                    <a:pt x="3060" y="18778"/>
                  </a:cubicBezTo>
                  <a:lnTo>
                    <a:pt x="6586" y="15249"/>
                  </a:lnTo>
                  <a:cubicBezTo>
                    <a:pt x="6820" y="15363"/>
                    <a:pt x="7071" y="15418"/>
                    <a:pt x="7320" y="15418"/>
                  </a:cubicBezTo>
                  <a:cubicBezTo>
                    <a:pt x="7757" y="15418"/>
                    <a:pt x="8188" y="15247"/>
                    <a:pt x="8510" y="14921"/>
                  </a:cubicBezTo>
                  <a:lnTo>
                    <a:pt x="9308" y="14126"/>
                  </a:lnTo>
                  <a:cubicBezTo>
                    <a:pt x="10192" y="14489"/>
                    <a:pt x="11145" y="14675"/>
                    <a:pt x="12104" y="14675"/>
                  </a:cubicBezTo>
                  <a:cubicBezTo>
                    <a:pt x="13962" y="14675"/>
                    <a:pt x="15843" y="13979"/>
                    <a:pt x="17294" y="12527"/>
                  </a:cubicBezTo>
                  <a:cubicBezTo>
                    <a:pt x="20155" y="9666"/>
                    <a:pt x="20155" y="5008"/>
                    <a:pt x="17294" y="2147"/>
                  </a:cubicBezTo>
                  <a:cubicBezTo>
                    <a:pt x="15864" y="716"/>
                    <a:pt x="13985" y="1"/>
                    <a:pt x="1210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grpSp>
          <p:nvGrpSpPr>
            <p:cNvPr id="967" name="Google Shape;967;p20"/>
            <p:cNvGrpSpPr/>
            <p:nvPr/>
          </p:nvGrpSpPr>
          <p:grpSpPr>
            <a:xfrm>
              <a:off x="491193" y="148561"/>
              <a:ext cx="247352" cy="188727"/>
              <a:chOff x="1433349" y="2152174"/>
              <a:chExt cx="1316400" cy="1004400"/>
            </a:xfrm>
          </p:grpSpPr>
          <p:sp>
            <p:nvSpPr>
              <p:cNvPr id="968" name="Google Shape;968;p20"/>
              <p:cNvSpPr/>
              <p:nvPr/>
            </p:nvSpPr>
            <p:spPr>
              <a:xfrm rot="5400000">
                <a:off x="1844638" y="2440788"/>
                <a:ext cx="493800" cy="427200"/>
              </a:xfrm>
              <a:prstGeom prst="triangle">
                <a:avLst>
                  <a:gd name="adj" fmla="val 50000"/>
                </a:avLst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9" name="Google Shape;969;p20"/>
              <p:cNvSpPr/>
              <p:nvPr/>
            </p:nvSpPr>
            <p:spPr>
              <a:xfrm>
                <a:off x="1433349" y="2152174"/>
                <a:ext cx="1316400" cy="1004400"/>
              </a:xfrm>
              <a:prstGeom prst="roundRect">
                <a:avLst>
                  <a:gd name="adj" fmla="val 16667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0" name="Google Shape;970;p20"/>
              <p:cNvSpPr/>
              <p:nvPr/>
            </p:nvSpPr>
            <p:spPr>
              <a:xfrm rot="5400000">
                <a:off x="1974719" y="2501057"/>
                <a:ext cx="354300" cy="306600"/>
              </a:xfrm>
              <a:prstGeom prst="triangle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71" name="Google Shape;971;p20"/>
          <p:cNvGrpSpPr/>
          <p:nvPr/>
        </p:nvGrpSpPr>
        <p:grpSpPr>
          <a:xfrm>
            <a:off x="557932" y="201447"/>
            <a:ext cx="125282" cy="89173"/>
            <a:chOff x="1152000" y="3898200"/>
            <a:chExt cx="766254" cy="545400"/>
          </a:xfrm>
        </p:grpSpPr>
        <p:sp>
          <p:nvSpPr>
            <p:cNvPr id="972" name="Google Shape;972;p20"/>
            <p:cNvSpPr/>
            <p:nvPr/>
          </p:nvSpPr>
          <p:spPr>
            <a:xfrm>
              <a:off x="1152000" y="3898200"/>
              <a:ext cx="635400" cy="5454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20"/>
            <p:cNvSpPr/>
            <p:nvPr/>
          </p:nvSpPr>
          <p:spPr>
            <a:xfrm rot="-5400000">
              <a:off x="1590804" y="4066040"/>
              <a:ext cx="445200" cy="209700"/>
            </a:xfrm>
            <a:prstGeom prst="triangle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440">
          <p15:clr>
            <a:srgbClr val="FA7B17"/>
          </p15:clr>
        </p15:guide>
        <p15:guide id="2" pos="2721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"/>
          <p:cNvSpPr txBox="1">
            <a:spLocks noGrp="1"/>
          </p:cNvSpPr>
          <p:nvPr>
            <p:ph type="title"/>
          </p:nvPr>
        </p:nvSpPr>
        <p:spPr>
          <a:xfrm>
            <a:off x="2088625" y="3677900"/>
            <a:ext cx="5826900" cy="46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0" name="Google Shape;60;p3"/>
          <p:cNvSpPr txBox="1">
            <a:spLocks noGrp="1"/>
          </p:cNvSpPr>
          <p:nvPr>
            <p:ph type="title" idx="2" hasCustomPrompt="1"/>
          </p:nvPr>
        </p:nvSpPr>
        <p:spPr>
          <a:xfrm>
            <a:off x="713225" y="3591350"/>
            <a:ext cx="1215600" cy="99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0"/>
              <a:buFont typeface="Roboto"/>
              <a:buNone/>
              <a:defRPr sz="12000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0"/>
              <a:buFont typeface="Roboto"/>
              <a:buNone/>
              <a:defRPr sz="12000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0"/>
              <a:buFont typeface="Roboto"/>
              <a:buNone/>
              <a:defRPr sz="12000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0"/>
              <a:buFont typeface="Roboto"/>
              <a:buNone/>
              <a:defRPr sz="12000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0"/>
              <a:buFont typeface="Roboto"/>
              <a:buNone/>
              <a:defRPr sz="12000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0"/>
              <a:buFont typeface="Roboto"/>
              <a:buNone/>
              <a:defRPr sz="12000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0"/>
              <a:buFont typeface="Roboto"/>
              <a:buNone/>
              <a:defRPr sz="12000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0"/>
              <a:buFont typeface="Roboto"/>
              <a:buNone/>
              <a:defRPr sz="120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t>xx%</a:t>
            </a:r>
          </a:p>
        </p:txBody>
      </p:sp>
      <p:sp>
        <p:nvSpPr>
          <p:cNvPr id="61" name="Google Shape;61;p3"/>
          <p:cNvSpPr txBox="1">
            <a:spLocks noGrp="1"/>
          </p:cNvSpPr>
          <p:nvPr>
            <p:ph type="subTitle" idx="1"/>
          </p:nvPr>
        </p:nvSpPr>
        <p:spPr>
          <a:xfrm>
            <a:off x="2088625" y="4107900"/>
            <a:ext cx="5826900" cy="46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None/>
              <a:defRPr sz="1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2" name="Google Shape;62;p3"/>
          <p:cNvSpPr/>
          <p:nvPr/>
        </p:nvSpPr>
        <p:spPr>
          <a:xfrm>
            <a:off x="713225" y="3579000"/>
            <a:ext cx="1302000" cy="9930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" name="Google Shape;63;p3"/>
          <p:cNvGrpSpPr/>
          <p:nvPr/>
        </p:nvGrpSpPr>
        <p:grpSpPr>
          <a:xfrm>
            <a:off x="0" y="-43100"/>
            <a:ext cx="9144000" cy="5205000"/>
            <a:chOff x="0" y="-43100"/>
            <a:chExt cx="9144000" cy="5205000"/>
          </a:xfrm>
        </p:grpSpPr>
        <p:sp>
          <p:nvSpPr>
            <p:cNvPr id="64" name="Google Shape;64;p3"/>
            <p:cNvSpPr/>
            <p:nvPr/>
          </p:nvSpPr>
          <p:spPr>
            <a:xfrm>
              <a:off x="0" y="-42550"/>
              <a:ext cx="9144000" cy="551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3"/>
            <p:cNvSpPr/>
            <p:nvPr/>
          </p:nvSpPr>
          <p:spPr>
            <a:xfrm>
              <a:off x="0" y="-43100"/>
              <a:ext cx="517200" cy="5205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6" name="Google Shape;66;p3"/>
            <p:cNvGrpSpPr/>
            <p:nvPr/>
          </p:nvGrpSpPr>
          <p:grpSpPr>
            <a:xfrm>
              <a:off x="2541307" y="86840"/>
              <a:ext cx="5686411" cy="292990"/>
              <a:chOff x="2039075" y="127544"/>
              <a:chExt cx="4783320" cy="310206"/>
            </a:xfrm>
          </p:grpSpPr>
          <p:sp>
            <p:nvSpPr>
              <p:cNvPr id="67" name="Google Shape;67;p3"/>
              <p:cNvSpPr/>
              <p:nvPr/>
            </p:nvSpPr>
            <p:spPr>
              <a:xfrm>
                <a:off x="2039075" y="127550"/>
                <a:ext cx="4783200" cy="3102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3"/>
              <p:cNvSpPr/>
              <p:nvPr/>
            </p:nvSpPr>
            <p:spPr>
              <a:xfrm>
                <a:off x="6440795" y="127544"/>
                <a:ext cx="381600" cy="310200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rgbClr val="F3F3F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9" name="Google Shape;69;p3"/>
            <p:cNvSpPr txBox="1"/>
            <p:nvPr/>
          </p:nvSpPr>
          <p:spPr>
            <a:xfrm>
              <a:off x="864875" y="142875"/>
              <a:ext cx="1599600" cy="20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200">
                  <a:latin typeface="Oswald"/>
                  <a:ea typeface="Oswald"/>
                  <a:cs typeface="Oswald"/>
                  <a:sym typeface="Oswald"/>
                </a:rPr>
                <a:t>Video Channel Presentation</a:t>
              </a:r>
              <a:endParaRPr sz="1200">
                <a:latin typeface="Oswald"/>
                <a:ea typeface="Oswald"/>
                <a:cs typeface="Oswald"/>
                <a:sym typeface="Oswald"/>
              </a:endParaRPr>
            </a:p>
          </p:txBody>
        </p:sp>
        <p:grpSp>
          <p:nvGrpSpPr>
            <p:cNvPr id="70" name="Google Shape;70;p3"/>
            <p:cNvGrpSpPr/>
            <p:nvPr/>
          </p:nvGrpSpPr>
          <p:grpSpPr>
            <a:xfrm>
              <a:off x="164775" y="142875"/>
              <a:ext cx="200100" cy="180875"/>
              <a:chOff x="164775" y="142875"/>
              <a:chExt cx="200100" cy="180875"/>
            </a:xfrm>
          </p:grpSpPr>
          <p:sp>
            <p:nvSpPr>
              <p:cNvPr id="71" name="Google Shape;71;p3"/>
              <p:cNvSpPr/>
              <p:nvPr/>
            </p:nvSpPr>
            <p:spPr>
              <a:xfrm>
                <a:off x="164775" y="142875"/>
                <a:ext cx="200100" cy="38100"/>
              </a:xfrm>
              <a:prstGeom prst="roundRect">
                <a:avLst>
                  <a:gd name="adj" fmla="val 16667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3"/>
              <p:cNvSpPr/>
              <p:nvPr/>
            </p:nvSpPr>
            <p:spPr>
              <a:xfrm>
                <a:off x="164775" y="285650"/>
                <a:ext cx="200100" cy="38100"/>
              </a:xfrm>
              <a:prstGeom prst="roundRect">
                <a:avLst>
                  <a:gd name="adj" fmla="val 16667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164775" y="214263"/>
                <a:ext cx="200100" cy="38100"/>
              </a:xfrm>
              <a:prstGeom prst="roundRect">
                <a:avLst>
                  <a:gd name="adj" fmla="val 16667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4" name="Google Shape;74;p3"/>
            <p:cNvGrpSpPr/>
            <p:nvPr/>
          </p:nvGrpSpPr>
          <p:grpSpPr>
            <a:xfrm>
              <a:off x="136421" y="2300197"/>
              <a:ext cx="244341" cy="214216"/>
              <a:chOff x="-46042675" y="3218600"/>
              <a:chExt cx="300100" cy="263100"/>
            </a:xfrm>
          </p:grpSpPr>
          <p:sp>
            <p:nvSpPr>
              <p:cNvPr id="75" name="Google Shape;75;p3"/>
              <p:cNvSpPr/>
              <p:nvPr/>
            </p:nvSpPr>
            <p:spPr>
              <a:xfrm>
                <a:off x="-46042675" y="3302875"/>
                <a:ext cx="35475" cy="130000"/>
              </a:xfrm>
              <a:custGeom>
                <a:avLst/>
                <a:gdLst/>
                <a:ahLst/>
                <a:cxnLst/>
                <a:rect l="l" t="t" r="r" b="b"/>
                <a:pathLst>
                  <a:path w="1419" h="5200" extrusionOk="0">
                    <a:moveTo>
                      <a:pt x="1" y="1"/>
                    </a:moveTo>
                    <a:lnTo>
                      <a:pt x="1" y="5199"/>
                    </a:lnTo>
                    <a:lnTo>
                      <a:pt x="1418" y="4506"/>
                    </a:lnTo>
                    <a:lnTo>
                      <a:pt x="1418" y="726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76;p3"/>
              <p:cNvSpPr/>
              <p:nvPr/>
            </p:nvSpPr>
            <p:spPr>
              <a:xfrm>
                <a:off x="-45919025" y="3341475"/>
                <a:ext cx="53600" cy="52800"/>
              </a:xfrm>
              <a:custGeom>
                <a:avLst/>
                <a:gdLst/>
                <a:ahLst/>
                <a:cxnLst/>
                <a:rect l="l" t="t" r="r" b="b"/>
                <a:pathLst>
                  <a:path w="2144" h="2112" extrusionOk="0">
                    <a:moveTo>
                      <a:pt x="1072" y="1"/>
                    </a:moveTo>
                    <a:cubicBezTo>
                      <a:pt x="473" y="1"/>
                      <a:pt x="1" y="473"/>
                      <a:pt x="1" y="1072"/>
                    </a:cubicBezTo>
                    <a:cubicBezTo>
                      <a:pt x="1" y="1639"/>
                      <a:pt x="473" y="2112"/>
                      <a:pt x="1072" y="2112"/>
                    </a:cubicBezTo>
                    <a:cubicBezTo>
                      <a:pt x="1671" y="2112"/>
                      <a:pt x="2143" y="1639"/>
                      <a:pt x="2143" y="1072"/>
                    </a:cubicBezTo>
                    <a:cubicBezTo>
                      <a:pt x="2143" y="473"/>
                      <a:pt x="1639" y="1"/>
                      <a:pt x="107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77;p3"/>
              <p:cNvSpPr/>
              <p:nvPr/>
            </p:nvSpPr>
            <p:spPr>
              <a:xfrm>
                <a:off x="-45778025" y="3302875"/>
                <a:ext cx="35450" cy="130000"/>
              </a:xfrm>
              <a:custGeom>
                <a:avLst/>
                <a:gdLst/>
                <a:ahLst/>
                <a:cxnLst/>
                <a:rect l="l" t="t" r="r" b="b"/>
                <a:pathLst>
                  <a:path w="1418" h="5200" extrusionOk="0">
                    <a:moveTo>
                      <a:pt x="1418" y="1"/>
                    </a:moveTo>
                    <a:lnTo>
                      <a:pt x="0" y="726"/>
                    </a:lnTo>
                    <a:lnTo>
                      <a:pt x="0" y="4506"/>
                    </a:lnTo>
                    <a:lnTo>
                      <a:pt x="1418" y="5199"/>
                    </a:lnTo>
                    <a:lnTo>
                      <a:pt x="141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-46042675" y="3235950"/>
                <a:ext cx="300100" cy="245750"/>
              </a:xfrm>
              <a:custGeom>
                <a:avLst/>
                <a:gdLst/>
                <a:ahLst/>
                <a:cxnLst/>
                <a:rect l="l" t="t" r="r" b="b"/>
                <a:pathLst>
                  <a:path w="12004" h="9830" extrusionOk="0">
                    <a:moveTo>
                      <a:pt x="6018" y="2142"/>
                    </a:moveTo>
                    <a:cubicBezTo>
                      <a:pt x="7751" y="2142"/>
                      <a:pt x="9168" y="3560"/>
                      <a:pt x="9168" y="5293"/>
                    </a:cubicBezTo>
                    <a:cubicBezTo>
                      <a:pt x="9168" y="7026"/>
                      <a:pt x="7751" y="8443"/>
                      <a:pt x="6018" y="8443"/>
                    </a:cubicBezTo>
                    <a:cubicBezTo>
                      <a:pt x="4285" y="8443"/>
                      <a:pt x="2867" y="7026"/>
                      <a:pt x="2867" y="5293"/>
                    </a:cubicBezTo>
                    <a:cubicBezTo>
                      <a:pt x="2867" y="3560"/>
                      <a:pt x="4285" y="2142"/>
                      <a:pt x="6018" y="2142"/>
                    </a:cubicBezTo>
                    <a:close/>
                    <a:moveTo>
                      <a:pt x="1765" y="0"/>
                    </a:moveTo>
                    <a:cubicBezTo>
                      <a:pt x="1576" y="0"/>
                      <a:pt x="1418" y="158"/>
                      <a:pt x="1418" y="378"/>
                    </a:cubicBezTo>
                    <a:lnTo>
                      <a:pt x="1418" y="725"/>
                    </a:lnTo>
                    <a:lnTo>
                      <a:pt x="1072" y="725"/>
                    </a:lnTo>
                    <a:cubicBezTo>
                      <a:pt x="473" y="725"/>
                      <a:pt x="1" y="1197"/>
                      <a:pt x="1" y="1796"/>
                    </a:cubicBezTo>
                    <a:lnTo>
                      <a:pt x="1" y="1890"/>
                    </a:lnTo>
                    <a:lnTo>
                      <a:pt x="1922" y="2835"/>
                    </a:lnTo>
                    <a:cubicBezTo>
                      <a:pt x="2048" y="2930"/>
                      <a:pt x="2143" y="3056"/>
                      <a:pt x="2143" y="3151"/>
                    </a:cubicBezTo>
                    <a:lnTo>
                      <a:pt x="2143" y="7372"/>
                    </a:lnTo>
                    <a:cubicBezTo>
                      <a:pt x="2143" y="7498"/>
                      <a:pt x="2048" y="7624"/>
                      <a:pt x="1922" y="7687"/>
                    </a:cubicBezTo>
                    <a:lnTo>
                      <a:pt x="1" y="8632"/>
                    </a:lnTo>
                    <a:lnTo>
                      <a:pt x="1" y="8758"/>
                    </a:lnTo>
                    <a:cubicBezTo>
                      <a:pt x="1" y="9357"/>
                      <a:pt x="473" y="9830"/>
                      <a:pt x="1072" y="9830"/>
                    </a:cubicBezTo>
                    <a:lnTo>
                      <a:pt x="10964" y="9830"/>
                    </a:lnTo>
                    <a:cubicBezTo>
                      <a:pt x="11531" y="9830"/>
                      <a:pt x="12004" y="9357"/>
                      <a:pt x="12004" y="8758"/>
                    </a:cubicBezTo>
                    <a:lnTo>
                      <a:pt x="12004" y="8632"/>
                    </a:lnTo>
                    <a:lnTo>
                      <a:pt x="10082" y="7687"/>
                    </a:lnTo>
                    <a:cubicBezTo>
                      <a:pt x="9956" y="7624"/>
                      <a:pt x="9893" y="7498"/>
                      <a:pt x="9893" y="7372"/>
                    </a:cubicBezTo>
                    <a:lnTo>
                      <a:pt x="9893" y="3151"/>
                    </a:lnTo>
                    <a:cubicBezTo>
                      <a:pt x="9893" y="3056"/>
                      <a:pt x="9956" y="2930"/>
                      <a:pt x="10082" y="2835"/>
                    </a:cubicBezTo>
                    <a:lnTo>
                      <a:pt x="12004" y="1890"/>
                    </a:lnTo>
                    <a:lnTo>
                      <a:pt x="12004" y="1796"/>
                    </a:lnTo>
                    <a:cubicBezTo>
                      <a:pt x="12004" y="1197"/>
                      <a:pt x="11531" y="725"/>
                      <a:pt x="10933" y="725"/>
                    </a:cubicBezTo>
                    <a:lnTo>
                      <a:pt x="2143" y="725"/>
                    </a:lnTo>
                    <a:lnTo>
                      <a:pt x="2143" y="378"/>
                    </a:lnTo>
                    <a:cubicBezTo>
                      <a:pt x="2143" y="158"/>
                      <a:pt x="1985" y="0"/>
                      <a:pt x="176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-45952875" y="3306025"/>
                <a:ext cx="122100" cy="122125"/>
              </a:xfrm>
              <a:custGeom>
                <a:avLst/>
                <a:gdLst/>
                <a:ahLst/>
                <a:cxnLst/>
                <a:rect l="l" t="t" r="r" b="b"/>
                <a:pathLst>
                  <a:path w="4884" h="4885" extrusionOk="0">
                    <a:moveTo>
                      <a:pt x="2426" y="663"/>
                    </a:moveTo>
                    <a:cubicBezTo>
                      <a:pt x="3403" y="663"/>
                      <a:pt x="4190" y="1450"/>
                      <a:pt x="4190" y="2458"/>
                    </a:cubicBezTo>
                    <a:cubicBezTo>
                      <a:pt x="4159" y="3435"/>
                      <a:pt x="3371" y="4223"/>
                      <a:pt x="2426" y="4223"/>
                    </a:cubicBezTo>
                    <a:cubicBezTo>
                      <a:pt x="1449" y="4223"/>
                      <a:pt x="662" y="3435"/>
                      <a:pt x="662" y="2458"/>
                    </a:cubicBezTo>
                    <a:cubicBezTo>
                      <a:pt x="662" y="1450"/>
                      <a:pt x="1449" y="663"/>
                      <a:pt x="2426" y="663"/>
                    </a:cubicBezTo>
                    <a:close/>
                    <a:moveTo>
                      <a:pt x="2426" y="1"/>
                    </a:moveTo>
                    <a:cubicBezTo>
                      <a:pt x="1103" y="1"/>
                      <a:pt x="0" y="1104"/>
                      <a:pt x="0" y="2458"/>
                    </a:cubicBezTo>
                    <a:cubicBezTo>
                      <a:pt x="0" y="3782"/>
                      <a:pt x="1103" y="4884"/>
                      <a:pt x="2426" y="4884"/>
                    </a:cubicBezTo>
                    <a:cubicBezTo>
                      <a:pt x="3781" y="4884"/>
                      <a:pt x="4883" y="3782"/>
                      <a:pt x="4883" y="2458"/>
                    </a:cubicBezTo>
                    <a:cubicBezTo>
                      <a:pt x="4883" y="1104"/>
                      <a:pt x="3781" y="1"/>
                      <a:pt x="242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-45941075" y="3218600"/>
                <a:ext cx="98475" cy="17375"/>
              </a:xfrm>
              <a:custGeom>
                <a:avLst/>
                <a:gdLst/>
                <a:ahLst/>
                <a:cxnLst/>
                <a:rect l="l" t="t" r="r" b="b"/>
                <a:pathLst>
                  <a:path w="3939" h="695" extrusionOk="0">
                    <a:moveTo>
                      <a:pt x="536" y="1"/>
                    </a:moveTo>
                    <a:cubicBezTo>
                      <a:pt x="410" y="1"/>
                      <a:pt x="316" y="64"/>
                      <a:pt x="221" y="190"/>
                    </a:cubicBezTo>
                    <a:lnTo>
                      <a:pt x="1" y="694"/>
                    </a:lnTo>
                    <a:lnTo>
                      <a:pt x="3939" y="694"/>
                    </a:lnTo>
                    <a:lnTo>
                      <a:pt x="3655" y="190"/>
                    </a:lnTo>
                    <a:cubicBezTo>
                      <a:pt x="3592" y="64"/>
                      <a:pt x="3466" y="1"/>
                      <a:pt x="334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1" name="Google Shape;81;p3"/>
            <p:cNvGrpSpPr/>
            <p:nvPr/>
          </p:nvGrpSpPr>
          <p:grpSpPr>
            <a:xfrm>
              <a:off x="119564" y="809446"/>
              <a:ext cx="278059" cy="224217"/>
              <a:chOff x="-13512225" y="4080275"/>
              <a:chExt cx="353675" cy="352875"/>
            </a:xfrm>
          </p:grpSpPr>
          <p:sp>
            <p:nvSpPr>
              <p:cNvPr id="82" name="Google Shape;82;p3"/>
              <p:cNvSpPr/>
              <p:nvPr/>
            </p:nvSpPr>
            <p:spPr>
              <a:xfrm>
                <a:off x="-13512225" y="4203925"/>
                <a:ext cx="353675" cy="229225"/>
              </a:xfrm>
              <a:custGeom>
                <a:avLst/>
                <a:gdLst/>
                <a:ahLst/>
                <a:cxnLst/>
                <a:rect l="l" t="t" r="r" b="b"/>
                <a:pathLst>
                  <a:path w="14147" h="9169" extrusionOk="0">
                    <a:moveTo>
                      <a:pt x="5407" y="1717"/>
                    </a:moveTo>
                    <a:cubicBezTo>
                      <a:pt x="5482" y="1717"/>
                      <a:pt x="5561" y="1733"/>
                      <a:pt x="5640" y="1765"/>
                    </a:cubicBezTo>
                    <a:lnTo>
                      <a:pt x="9767" y="4254"/>
                    </a:lnTo>
                    <a:cubicBezTo>
                      <a:pt x="9893" y="4348"/>
                      <a:pt x="9987" y="4443"/>
                      <a:pt x="9987" y="4600"/>
                    </a:cubicBezTo>
                    <a:cubicBezTo>
                      <a:pt x="9987" y="4758"/>
                      <a:pt x="9893" y="4915"/>
                      <a:pt x="9767" y="5010"/>
                    </a:cubicBezTo>
                    <a:lnTo>
                      <a:pt x="5640" y="7499"/>
                    </a:lnTo>
                    <a:cubicBezTo>
                      <a:pt x="5577" y="7530"/>
                      <a:pt x="5506" y="7546"/>
                      <a:pt x="5431" y="7546"/>
                    </a:cubicBezTo>
                    <a:cubicBezTo>
                      <a:pt x="5356" y="7546"/>
                      <a:pt x="5277" y="7530"/>
                      <a:pt x="5199" y="7499"/>
                    </a:cubicBezTo>
                    <a:cubicBezTo>
                      <a:pt x="5104" y="7404"/>
                      <a:pt x="5010" y="7278"/>
                      <a:pt x="5010" y="7121"/>
                    </a:cubicBezTo>
                    <a:lnTo>
                      <a:pt x="5010" y="2143"/>
                    </a:lnTo>
                    <a:cubicBezTo>
                      <a:pt x="5010" y="1985"/>
                      <a:pt x="5104" y="1859"/>
                      <a:pt x="5199" y="1765"/>
                    </a:cubicBezTo>
                    <a:cubicBezTo>
                      <a:pt x="5262" y="1733"/>
                      <a:pt x="5333" y="1717"/>
                      <a:pt x="5407" y="1717"/>
                    </a:cubicBezTo>
                    <a:close/>
                    <a:moveTo>
                      <a:pt x="63" y="0"/>
                    </a:moveTo>
                    <a:lnTo>
                      <a:pt x="63" y="7971"/>
                    </a:lnTo>
                    <a:cubicBezTo>
                      <a:pt x="0" y="8633"/>
                      <a:pt x="568" y="9168"/>
                      <a:pt x="1261" y="9168"/>
                    </a:cubicBezTo>
                    <a:lnTo>
                      <a:pt x="12886" y="9168"/>
                    </a:lnTo>
                    <a:cubicBezTo>
                      <a:pt x="13548" y="9168"/>
                      <a:pt x="14146" y="8633"/>
                      <a:pt x="14146" y="7908"/>
                    </a:cubicBezTo>
                    <a:lnTo>
                      <a:pt x="1414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83;p3"/>
              <p:cNvSpPr/>
              <p:nvPr/>
            </p:nvSpPr>
            <p:spPr>
              <a:xfrm>
                <a:off x="-13366525" y="4275600"/>
                <a:ext cx="73275" cy="88225"/>
              </a:xfrm>
              <a:custGeom>
                <a:avLst/>
                <a:gdLst/>
                <a:ahLst/>
                <a:cxnLst/>
                <a:rect l="l" t="t" r="r" b="b"/>
                <a:pathLst>
                  <a:path w="2931" h="3529" extrusionOk="0">
                    <a:moveTo>
                      <a:pt x="1" y="0"/>
                    </a:moveTo>
                    <a:lnTo>
                      <a:pt x="1" y="3529"/>
                    </a:lnTo>
                    <a:lnTo>
                      <a:pt x="2931" y="1733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84;p3"/>
              <p:cNvSpPr/>
              <p:nvPr/>
            </p:nvSpPr>
            <p:spPr>
              <a:xfrm>
                <a:off x="-13398800" y="4143275"/>
                <a:ext cx="65375" cy="40975"/>
              </a:xfrm>
              <a:custGeom>
                <a:avLst/>
                <a:gdLst/>
                <a:ahLst/>
                <a:cxnLst/>
                <a:rect l="l" t="t" r="r" b="b"/>
                <a:pathLst>
                  <a:path w="2615" h="1639" extrusionOk="0">
                    <a:moveTo>
                      <a:pt x="1103" y="1"/>
                    </a:moveTo>
                    <a:lnTo>
                      <a:pt x="0" y="1639"/>
                    </a:lnTo>
                    <a:lnTo>
                      <a:pt x="1512" y="1639"/>
                    </a:lnTo>
                    <a:lnTo>
                      <a:pt x="261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85;p3"/>
              <p:cNvSpPr/>
              <p:nvPr/>
            </p:nvSpPr>
            <p:spPr>
              <a:xfrm>
                <a:off x="-13336575" y="4143275"/>
                <a:ext cx="64600" cy="40975"/>
              </a:xfrm>
              <a:custGeom>
                <a:avLst/>
                <a:gdLst/>
                <a:ahLst/>
                <a:cxnLst/>
                <a:rect l="l" t="t" r="r" b="b"/>
                <a:pathLst>
                  <a:path w="2584" h="1639" extrusionOk="0">
                    <a:moveTo>
                      <a:pt x="1103" y="1"/>
                    </a:moveTo>
                    <a:lnTo>
                      <a:pt x="0" y="1639"/>
                    </a:lnTo>
                    <a:lnTo>
                      <a:pt x="1481" y="1639"/>
                    </a:lnTo>
                    <a:lnTo>
                      <a:pt x="258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86;p3"/>
              <p:cNvSpPr/>
              <p:nvPr/>
            </p:nvSpPr>
            <p:spPr>
              <a:xfrm>
                <a:off x="-13398800" y="4081050"/>
                <a:ext cx="65375" cy="40975"/>
              </a:xfrm>
              <a:custGeom>
                <a:avLst/>
                <a:gdLst/>
                <a:ahLst/>
                <a:cxnLst/>
                <a:rect l="l" t="t" r="r" b="b"/>
                <a:pathLst>
                  <a:path w="2615" h="1639" extrusionOk="0">
                    <a:moveTo>
                      <a:pt x="0" y="1"/>
                    </a:moveTo>
                    <a:lnTo>
                      <a:pt x="1103" y="1639"/>
                    </a:lnTo>
                    <a:lnTo>
                      <a:pt x="2615" y="1639"/>
                    </a:lnTo>
                    <a:lnTo>
                      <a:pt x="151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87;p3"/>
              <p:cNvSpPr/>
              <p:nvPr/>
            </p:nvSpPr>
            <p:spPr>
              <a:xfrm>
                <a:off x="-13274375" y="4143275"/>
                <a:ext cx="64625" cy="40975"/>
              </a:xfrm>
              <a:custGeom>
                <a:avLst/>
                <a:gdLst/>
                <a:ahLst/>
                <a:cxnLst/>
                <a:rect l="l" t="t" r="r" b="b"/>
                <a:pathLst>
                  <a:path w="2585" h="1639" extrusionOk="0">
                    <a:moveTo>
                      <a:pt x="1104" y="1"/>
                    </a:moveTo>
                    <a:lnTo>
                      <a:pt x="1" y="1639"/>
                    </a:lnTo>
                    <a:lnTo>
                      <a:pt x="1482" y="1639"/>
                    </a:lnTo>
                    <a:lnTo>
                      <a:pt x="258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88;p3"/>
              <p:cNvSpPr/>
              <p:nvPr/>
            </p:nvSpPr>
            <p:spPr>
              <a:xfrm>
                <a:off x="-13212925" y="4081050"/>
                <a:ext cx="54375" cy="40975"/>
              </a:xfrm>
              <a:custGeom>
                <a:avLst/>
                <a:gdLst/>
                <a:ahLst/>
                <a:cxnLst/>
                <a:rect l="l" t="t" r="r" b="b"/>
                <a:pathLst>
                  <a:path w="2175" h="1639" extrusionOk="0">
                    <a:moveTo>
                      <a:pt x="0" y="1"/>
                    </a:moveTo>
                    <a:lnTo>
                      <a:pt x="1103" y="1639"/>
                    </a:lnTo>
                    <a:lnTo>
                      <a:pt x="2174" y="1639"/>
                    </a:lnTo>
                    <a:lnTo>
                      <a:pt x="2174" y="820"/>
                    </a:lnTo>
                    <a:cubicBezTo>
                      <a:pt x="2174" y="347"/>
                      <a:pt x="1796" y="1"/>
                      <a:pt x="132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89;p3"/>
              <p:cNvSpPr/>
              <p:nvPr/>
            </p:nvSpPr>
            <p:spPr>
              <a:xfrm>
                <a:off x="-13212925" y="4143275"/>
                <a:ext cx="54375" cy="40975"/>
              </a:xfrm>
              <a:custGeom>
                <a:avLst/>
                <a:gdLst/>
                <a:ahLst/>
                <a:cxnLst/>
                <a:rect l="l" t="t" r="r" b="b"/>
                <a:pathLst>
                  <a:path w="2175" h="1639" extrusionOk="0">
                    <a:moveTo>
                      <a:pt x="1103" y="1"/>
                    </a:moveTo>
                    <a:lnTo>
                      <a:pt x="0" y="1639"/>
                    </a:lnTo>
                    <a:lnTo>
                      <a:pt x="2174" y="1639"/>
                    </a:lnTo>
                    <a:lnTo>
                      <a:pt x="217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0;p3"/>
              <p:cNvSpPr/>
              <p:nvPr/>
            </p:nvSpPr>
            <p:spPr>
              <a:xfrm>
                <a:off x="-13274375" y="4081050"/>
                <a:ext cx="64625" cy="40975"/>
              </a:xfrm>
              <a:custGeom>
                <a:avLst/>
                <a:gdLst/>
                <a:ahLst/>
                <a:cxnLst/>
                <a:rect l="l" t="t" r="r" b="b"/>
                <a:pathLst>
                  <a:path w="2585" h="1639" extrusionOk="0">
                    <a:moveTo>
                      <a:pt x="1" y="1"/>
                    </a:moveTo>
                    <a:lnTo>
                      <a:pt x="1104" y="1639"/>
                    </a:lnTo>
                    <a:lnTo>
                      <a:pt x="2584" y="1639"/>
                    </a:lnTo>
                    <a:lnTo>
                      <a:pt x="148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91;p3"/>
              <p:cNvSpPr/>
              <p:nvPr/>
            </p:nvSpPr>
            <p:spPr>
              <a:xfrm>
                <a:off x="-13336575" y="4081050"/>
                <a:ext cx="64600" cy="40975"/>
              </a:xfrm>
              <a:custGeom>
                <a:avLst/>
                <a:gdLst/>
                <a:ahLst/>
                <a:cxnLst/>
                <a:rect l="l" t="t" r="r" b="b"/>
                <a:pathLst>
                  <a:path w="2584" h="1639" extrusionOk="0">
                    <a:moveTo>
                      <a:pt x="0" y="1"/>
                    </a:moveTo>
                    <a:lnTo>
                      <a:pt x="1103" y="1639"/>
                    </a:lnTo>
                    <a:lnTo>
                      <a:pt x="2583" y="1639"/>
                    </a:lnTo>
                    <a:lnTo>
                      <a:pt x="148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92;p3"/>
              <p:cNvSpPr/>
              <p:nvPr/>
            </p:nvSpPr>
            <p:spPr>
              <a:xfrm>
                <a:off x="-13512225" y="4080275"/>
                <a:ext cx="123675" cy="103200"/>
              </a:xfrm>
              <a:custGeom>
                <a:avLst/>
                <a:gdLst/>
                <a:ahLst/>
                <a:cxnLst/>
                <a:rect l="l" t="t" r="r" b="b"/>
                <a:pathLst>
                  <a:path w="4947" h="4128" extrusionOk="0">
                    <a:moveTo>
                      <a:pt x="2489" y="1260"/>
                    </a:moveTo>
                    <a:cubicBezTo>
                      <a:pt x="2962" y="1260"/>
                      <a:pt x="3371" y="1607"/>
                      <a:pt x="3371" y="2080"/>
                    </a:cubicBezTo>
                    <a:cubicBezTo>
                      <a:pt x="3371" y="2552"/>
                      <a:pt x="2962" y="2899"/>
                      <a:pt x="2489" y="2899"/>
                    </a:cubicBezTo>
                    <a:cubicBezTo>
                      <a:pt x="2017" y="2899"/>
                      <a:pt x="1670" y="2552"/>
                      <a:pt x="1670" y="2080"/>
                    </a:cubicBezTo>
                    <a:cubicBezTo>
                      <a:pt x="1670" y="1607"/>
                      <a:pt x="2017" y="1260"/>
                      <a:pt x="2489" y="1260"/>
                    </a:cubicBezTo>
                    <a:close/>
                    <a:moveTo>
                      <a:pt x="1261" y="0"/>
                    </a:moveTo>
                    <a:cubicBezTo>
                      <a:pt x="599" y="0"/>
                      <a:pt x="0" y="536"/>
                      <a:pt x="0" y="1260"/>
                    </a:cubicBezTo>
                    <a:lnTo>
                      <a:pt x="0" y="4127"/>
                    </a:lnTo>
                    <a:lnTo>
                      <a:pt x="3560" y="4127"/>
                    </a:lnTo>
                    <a:lnTo>
                      <a:pt x="4947" y="2080"/>
                    </a:lnTo>
                    <a:lnTo>
                      <a:pt x="356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3" name="Google Shape;93;p3"/>
            <p:cNvGrpSpPr/>
            <p:nvPr/>
          </p:nvGrpSpPr>
          <p:grpSpPr>
            <a:xfrm>
              <a:off x="125276" y="3001692"/>
              <a:ext cx="266639" cy="228787"/>
              <a:chOff x="-3037625" y="3254850"/>
              <a:chExt cx="299325" cy="256775"/>
            </a:xfrm>
          </p:grpSpPr>
          <p:sp>
            <p:nvSpPr>
              <p:cNvPr id="94" name="Google Shape;94;p3"/>
              <p:cNvSpPr/>
              <p:nvPr/>
            </p:nvSpPr>
            <p:spPr>
              <a:xfrm>
                <a:off x="-3037625" y="3460400"/>
                <a:ext cx="152825" cy="51225"/>
              </a:xfrm>
              <a:custGeom>
                <a:avLst/>
                <a:gdLst/>
                <a:ahLst/>
                <a:cxnLst/>
                <a:rect l="l" t="t" r="r" b="b"/>
                <a:pathLst>
                  <a:path w="6113" h="2049" extrusionOk="0">
                    <a:moveTo>
                      <a:pt x="1356" y="1"/>
                    </a:moveTo>
                    <a:cubicBezTo>
                      <a:pt x="1" y="1"/>
                      <a:pt x="1" y="2049"/>
                      <a:pt x="1356" y="2049"/>
                    </a:cubicBezTo>
                    <a:lnTo>
                      <a:pt x="4758" y="2049"/>
                    </a:lnTo>
                    <a:cubicBezTo>
                      <a:pt x="6113" y="2049"/>
                      <a:pt x="6113" y="1"/>
                      <a:pt x="475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95;p3"/>
              <p:cNvSpPr/>
              <p:nvPr/>
            </p:nvSpPr>
            <p:spPr>
              <a:xfrm>
                <a:off x="-2884825" y="3460400"/>
                <a:ext cx="146525" cy="51225"/>
              </a:xfrm>
              <a:custGeom>
                <a:avLst/>
                <a:gdLst/>
                <a:ahLst/>
                <a:cxnLst/>
                <a:rect l="l" t="t" r="r" b="b"/>
                <a:pathLst>
                  <a:path w="5861" h="2049" extrusionOk="0">
                    <a:moveTo>
                      <a:pt x="1" y="1"/>
                    </a:moveTo>
                    <a:cubicBezTo>
                      <a:pt x="473" y="631"/>
                      <a:pt x="473" y="1419"/>
                      <a:pt x="1" y="2049"/>
                    </a:cubicBezTo>
                    <a:lnTo>
                      <a:pt x="4853" y="2049"/>
                    </a:lnTo>
                    <a:cubicBezTo>
                      <a:pt x="5388" y="2049"/>
                      <a:pt x="5861" y="1576"/>
                      <a:pt x="5861" y="1041"/>
                    </a:cubicBezTo>
                    <a:cubicBezTo>
                      <a:pt x="5861" y="442"/>
                      <a:pt x="5451" y="1"/>
                      <a:pt x="485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96;p3"/>
              <p:cNvSpPr/>
              <p:nvPr/>
            </p:nvSpPr>
            <p:spPr>
              <a:xfrm>
                <a:off x="-2909225" y="3313125"/>
                <a:ext cx="59875" cy="72475"/>
              </a:xfrm>
              <a:custGeom>
                <a:avLst/>
                <a:gdLst/>
                <a:ahLst/>
                <a:cxnLst/>
                <a:rect l="l" t="t" r="r" b="b"/>
                <a:pathLst>
                  <a:path w="2395" h="2899" extrusionOk="0">
                    <a:moveTo>
                      <a:pt x="0" y="1"/>
                    </a:moveTo>
                    <a:lnTo>
                      <a:pt x="0" y="2899"/>
                    </a:lnTo>
                    <a:lnTo>
                      <a:pt x="2395" y="145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3"/>
              <p:cNvSpPr/>
              <p:nvPr/>
            </p:nvSpPr>
            <p:spPr>
              <a:xfrm>
                <a:off x="-3029750" y="3254850"/>
                <a:ext cx="291450" cy="188250"/>
              </a:xfrm>
              <a:custGeom>
                <a:avLst/>
                <a:gdLst/>
                <a:ahLst/>
                <a:cxnLst/>
                <a:rect l="l" t="t" r="r" b="b"/>
                <a:pathLst>
                  <a:path w="11658" h="7530" extrusionOk="0">
                    <a:moveTo>
                      <a:pt x="4414" y="1387"/>
                    </a:moveTo>
                    <a:cubicBezTo>
                      <a:pt x="4476" y="1387"/>
                      <a:pt x="4541" y="1407"/>
                      <a:pt x="4601" y="1449"/>
                    </a:cubicBezTo>
                    <a:lnTo>
                      <a:pt x="8035" y="3497"/>
                    </a:lnTo>
                    <a:cubicBezTo>
                      <a:pt x="8287" y="3623"/>
                      <a:pt x="8287" y="3938"/>
                      <a:pt x="8035" y="4064"/>
                    </a:cubicBezTo>
                    <a:lnTo>
                      <a:pt x="4601" y="6112"/>
                    </a:lnTo>
                    <a:cubicBezTo>
                      <a:pt x="4552" y="6140"/>
                      <a:pt x="4500" y="6153"/>
                      <a:pt x="4448" y="6153"/>
                    </a:cubicBezTo>
                    <a:cubicBezTo>
                      <a:pt x="4268" y="6153"/>
                      <a:pt x="4097" y="6000"/>
                      <a:pt x="4097" y="5829"/>
                    </a:cubicBezTo>
                    <a:lnTo>
                      <a:pt x="4097" y="1733"/>
                    </a:lnTo>
                    <a:cubicBezTo>
                      <a:pt x="4097" y="1527"/>
                      <a:pt x="4247" y="1387"/>
                      <a:pt x="4414" y="1387"/>
                    </a:cubicBezTo>
                    <a:close/>
                    <a:moveTo>
                      <a:pt x="1041" y="0"/>
                    </a:moveTo>
                    <a:cubicBezTo>
                      <a:pt x="473" y="0"/>
                      <a:pt x="1" y="473"/>
                      <a:pt x="1" y="1040"/>
                    </a:cubicBezTo>
                    <a:lnTo>
                      <a:pt x="1" y="6490"/>
                    </a:lnTo>
                    <a:cubicBezTo>
                      <a:pt x="1" y="7057"/>
                      <a:pt x="473" y="7530"/>
                      <a:pt x="1041" y="7530"/>
                    </a:cubicBezTo>
                    <a:lnTo>
                      <a:pt x="10650" y="7530"/>
                    </a:lnTo>
                    <a:cubicBezTo>
                      <a:pt x="11185" y="7530"/>
                      <a:pt x="11658" y="7057"/>
                      <a:pt x="11658" y="6490"/>
                    </a:cubicBezTo>
                    <a:lnTo>
                      <a:pt x="11658" y="1040"/>
                    </a:lnTo>
                    <a:cubicBezTo>
                      <a:pt x="11658" y="473"/>
                      <a:pt x="11248" y="0"/>
                      <a:pt x="1065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8" name="Google Shape;98;p3"/>
            <p:cNvGrpSpPr/>
            <p:nvPr/>
          </p:nvGrpSpPr>
          <p:grpSpPr>
            <a:xfrm>
              <a:off x="120575" y="1469909"/>
              <a:ext cx="276059" cy="343008"/>
              <a:chOff x="-2310650" y="3525775"/>
              <a:chExt cx="292250" cy="363125"/>
            </a:xfrm>
          </p:grpSpPr>
          <p:sp>
            <p:nvSpPr>
              <p:cNvPr id="99" name="Google Shape;99;p3"/>
              <p:cNvSpPr/>
              <p:nvPr/>
            </p:nvSpPr>
            <p:spPr>
              <a:xfrm>
                <a:off x="-2053075" y="3648650"/>
                <a:ext cx="34675" cy="233950"/>
              </a:xfrm>
              <a:custGeom>
                <a:avLst/>
                <a:gdLst/>
                <a:ahLst/>
                <a:cxnLst/>
                <a:rect l="l" t="t" r="r" b="b"/>
                <a:pathLst>
                  <a:path w="1387" h="9358" extrusionOk="0">
                    <a:moveTo>
                      <a:pt x="0" y="1"/>
                    </a:moveTo>
                    <a:lnTo>
                      <a:pt x="0" y="8286"/>
                    </a:lnTo>
                    <a:cubicBezTo>
                      <a:pt x="0" y="8664"/>
                      <a:pt x="158" y="9011"/>
                      <a:pt x="441" y="9263"/>
                    </a:cubicBezTo>
                    <a:cubicBezTo>
                      <a:pt x="504" y="9326"/>
                      <a:pt x="591" y="9358"/>
                      <a:pt x="677" y="9358"/>
                    </a:cubicBezTo>
                    <a:cubicBezTo>
                      <a:pt x="764" y="9358"/>
                      <a:pt x="851" y="9326"/>
                      <a:pt x="914" y="9263"/>
                    </a:cubicBezTo>
                    <a:cubicBezTo>
                      <a:pt x="1197" y="9011"/>
                      <a:pt x="1355" y="8664"/>
                      <a:pt x="1355" y="8286"/>
                    </a:cubicBezTo>
                    <a:lnTo>
                      <a:pt x="1355" y="347"/>
                    </a:lnTo>
                    <a:lnTo>
                      <a:pt x="1386" y="347"/>
                    </a:lnTo>
                    <a:cubicBezTo>
                      <a:pt x="1386" y="158"/>
                      <a:pt x="1229" y="1"/>
                      <a:pt x="104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100;p3"/>
              <p:cNvSpPr/>
              <p:nvPr/>
            </p:nvSpPr>
            <p:spPr>
              <a:xfrm>
                <a:off x="-2259450" y="3751825"/>
                <a:ext cx="51225" cy="51225"/>
              </a:xfrm>
              <a:custGeom>
                <a:avLst/>
                <a:gdLst/>
                <a:ahLst/>
                <a:cxnLst/>
                <a:rect l="l" t="t" r="r" b="b"/>
                <a:pathLst>
                  <a:path w="2049" h="2049" extrusionOk="0">
                    <a:moveTo>
                      <a:pt x="1" y="1"/>
                    </a:moveTo>
                    <a:lnTo>
                      <a:pt x="1" y="2049"/>
                    </a:lnTo>
                    <a:lnTo>
                      <a:pt x="2049" y="2049"/>
                    </a:lnTo>
                    <a:lnTo>
                      <a:pt x="204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01;p3"/>
              <p:cNvSpPr/>
              <p:nvPr/>
            </p:nvSpPr>
            <p:spPr>
              <a:xfrm>
                <a:off x="-2259450" y="3649450"/>
                <a:ext cx="137075" cy="51200"/>
              </a:xfrm>
              <a:custGeom>
                <a:avLst/>
                <a:gdLst/>
                <a:ahLst/>
                <a:cxnLst/>
                <a:rect l="l" t="t" r="r" b="b"/>
                <a:pathLst>
                  <a:path w="5483" h="2048" extrusionOk="0">
                    <a:moveTo>
                      <a:pt x="1" y="0"/>
                    </a:moveTo>
                    <a:lnTo>
                      <a:pt x="1" y="2048"/>
                    </a:lnTo>
                    <a:lnTo>
                      <a:pt x="5483" y="2048"/>
                    </a:lnTo>
                    <a:lnTo>
                      <a:pt x="548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3"/>
              <p:cNvSpPr/>
              <p:nvPr/>
            </p:nvSpPr>
            <p:spPr>
              <a:xfrm>
                <a:off x="-2310650" y="3525775"/>
                <a:ext cx="252075" cy="363125"/>
              </a:xfrm>
              <a:custGeom>
                <a:avLst/>
                <a:gdLst/>
                <a:ahLst/>
                <a:cxnLst/>
                <a:rect l="l" t="t" r="r" b="b"/>
                <a:pathLst>
                  <a:path w="10083" h="14525" extrusionOk="0">
                    <a:moveTo>
                      <a:pt x="7814" y="4222"/>
                    </a:moveTo>
                    <a:cubicBezTo>
                      <a:pt x="8035" y="4222"/>
                      <a:pt x="8192" y="4380"/>
                      <a:pt x="8192" y="4569"/>
                    </a:cubicBezTo>
                    <a:lnTo>
                      <a:pt x="8192" y="7310"/>
                    </a:lnTo>
                    <a:cubicBezTo>
                      <a:pt x="8192" y="7530"/>
                      <a:pt x="8035" y="7657"/>
                      <a:pt x="7814" y="7657"/>
                    </a:cubicBezTo>
                    <a:lnTo>
                      <a:pt x="1671" y="7657"/>
                    </a:lnTo>
                    <a:cubicBezTo>
                      <a:pt x="1482" y="7657"/>
                      <a:pt x="1324" y="7530"/>
                      <a:pt x="1324" y="7310"/>
                    </a:cubicBezTo>
                    <a:lnTo>
                      <a:pt x="1324" y="4569"/>
                    </a:lnTo>
                    <a:cubicBezTo>
                      <a:pt x="1324" y="4380"/>
                      <a:pt x="1482" y="4222"/>
                      <a:pt x="1671" y="4222"/>
                    </a:cubicBezTo>
                    <a:close/>
                    <a:moveTo>
                      <a:pt x="7904" y="8380"/>
                    </a:moveTo>
                    <a:cubicBezTo>
                      <a:pt x="8287" y="8380"/>
                      <a:pt x="8278" y="9043"/>
                      <a:pt x="7877" y="9043"/>
                    </a:cubicBezTo>
                    <a:lnTo>
                      <a:pt x="5829" y="9043"/>
                    </a:lnTo>
                    <a:cubicBezTo>
                      <a:pt x="5388" y="9043"/>
                      <a:pt x="5357" y="8381"/>
                      <a:pt x="5829" y="8381"/>
                    </a:cubicBezTo>
                    <a:lnTo>
                      <a:pt x="7877" y="8381"/>
                    </a:lnTo>
                    <a:cubicBezTo>
                      <a:pt x="7886" y="8380"/>
                      <a:pt x="7895" y="8380"/>
                      <a:pt x="7904" y="8380"/>
                    </a:cubicBezTo>
                    <a:close/>
                    <a:moveTo>
                      <a:pt x="7904" y="9766"/>
                    </a:moveTo>
                    <a:cubicBezTo>
                      <a:pt x="8287" y="9766"/>
                      <a:pt x="8278" y="10429"/>
                      <a:pt x="7877" y="10429"/>
                    </a:cubicBezTo>
                    <a:lnTo>
                      <a:pt x="5829" y="10429"/>
                    </a:lnTo>
                    <a:cubicBezTo>
                      <a:pt x="5388" y="10429"/>
                      <a:pt x="5357" y="9767"/>
                      <a:pt x="5829" y="9767"/>
                    </a:cubicBezTo>
                    <a:lnTo>
                      <a:pt x="7877" y="9767"/>
                    </a:lnTo>
                    <a:cubicBezTo>
                      <a:pt x="7886" y="9767"/>
                      <a:pt x="7895" y="9766"/>
                      <a:pt x="7904" y="9766"/>
                    </a:cubicBezTo>
                    <a:close/>
                    <a:moveTo>
                      <a:pt x="7877" y="11091"/>
                    </a:moveTo>
                    <a:cubicBezTo>
                      <a:pt x="8287" y="11091"/>
                      <a:pt x="8287" y="11784"/>
                      <a:pt x="7877" y="11784"/>
                    </a:cubicBezTo>
                    <a:lnTo>
                      <a:pt x="5829" y="11784"/>
                    </a:lnTo>
                    <a:cubicBezTo>
                      <a:pt x="5388" y="11784"/>
                      <a:pt x="5357" y="11091"/>
                      <a:pt x="5829" y="11091"/>
                    </a:cubicBezTo>
                    <a:close/>
                    <a:moveTo>
                      <a:pt x="4475" y="8350"/>
                    </a:moveTo>
                    <a:cubicBezTo>
                      <a:pt x="4664" y="8350"/>
                      <a:pt x="4821" y="8507"/>
                      <a:pt x="4821" y="8696"/>
                    </a:cubicBezTo>
                    <a:lnTo>
                      <a:pt x="4821" y="11469"/>
                    </a:lnTo>
                    <a:cubicBezTo>
                      <a:pt x="4821" y="11658"/>
                      <a:pt x="4664" y="11815"/>
                      <a:pt x="4475" y="11815"/>
                    </a:cubicBezTo>
                    <a:lnTo>
                      <a:pt x="1734" y="11815"/>
                    </a:lnTo>
                    <a:cubicBezTo>
                      <a:pt x="1513" y="11815"/>
                      <a:pt x="1356" y="11658"/>
                      <a:pt x="1356" y="11469"/>
                    </a:cubicBezTo>
                    <a:lnTo>
                      <a:pt x="1356" y="8696"/>
                    </a:lnTo>
                    <a:cubicBezTo>
                      <a:pt x="1356" y="8507"/>
                      <a:pt x="1513" y="8350"/>
                      <a:pt x="1734" y="8350"/>
                    </a:cubicBezTo>
                    <a:close/>
                    <a:moveTo>
                      <a:pt x="7877" y="12508"/>
                    </a:moveTo>
                    <a:cubicBezTo>
                      <a:pt x="8287" y="12508"/>
                      <a:pt x="8287" y="13170"/>
                      <a:pt x="7877" y="13170"/>
                    </a:cubicBezTo>
                    <a:lnTo>
                      <a:pt x="1734" y="13170"/>
                    </a:lnTo>
                    <a:cubicBezTo>
                      <a:pt x="1293" y="13170"/>
                      <a:pt x="1261" y="12508"/>
                      <a:pt x="1734" y="12508"/>
                    </a:cubicBezTo>
                    <a:close/>
                    <a:moveTo>
                      <a:pt x="348" y="2868"/>
                    </a:moveTo>
                    <a:cubicBezTo>
                      <a:pt x="158" y="2868"/>
                      <a:pt x="1" y="3025"/>
                      <a:pt x="1" y="3214"/>
                    </a:cubicBezTo>
                    <a:lnTo>
                      <a:pt x="1" y="12823"/>
                    </a:lnTo>
                    <a:cubicBezTo>
                      <a:pt x="1" y="13768"/>
                      <a:pt x="726" y="14525"/>
                      <a:pt x="1702" y="14525"/>
                    </a:cubicBezTo>
                    <a:lnTo>
                      <a:pt x="10083" y="14525"/>
                    </a:lnTo>
                    <a:cubicBezTo>
                      <a:pt x="9767" y="14178"/>
                      <a:pt x="9515" y="13705"/>
                      <a:pt x="9515" y="13138"/>
                    </a:cubicBezTo>
                    <a:cubicBezTo>
                      <a:pt x="9547" y="1"/>
                      <a:pt x="9547" y="6333"/>
                      <a:pt x="9547" y="3214"/>
                    </a:cubicBezTo>
                    <a:cubicBezTo>
                      <a:pt x="9547" y="3025"/>
                      <a:pt x="9389" y="2868"/>
                      <a:pt x="9200" y="286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3" name="Google Shape;103;p3"/>
            <p:cNvSpPr/>
            <p:nvPr/>
          </p:nvSpPr>
          <p:spPr>
            <a:xfrm rot="-5400000">
              <a:off x="7874100" y="153015"/>
              <a:ext cx="183662" cy="160601"/>
            </a:xfrm>
            <a:custGeom>
              <a:avLst/>
              <a:gdLst/>
              <a:ahLst/>
              <a:cxnLst/>
              <a:rect l="l" t="t" r="r" b="b"/>
              <a:pathLst>
                <a:path w="20155" h="19274" extrusionOk="0">
                  <a:moveTo>
                    <a:pt x="12103" y="1130"/>
                  </a:moveTo>
                  <a:cubicBezTo>
                    <a:pt x="13694" y="1130"/>
                    <a:pt x="15284" y="1735"/>
                    <a:pt x="16496" y="2945"/>
                  </a:cubicBezTo>
                  <a:cubicBezTo>
                    <a:pt x="18917" y="5366"/>
                    <a:pt x="18917" y="9305"/>
                    <a:pt x="16496" y="11729"/>
                  </a:cubicBezTo>
                  <a:cubicBezTo>
                    <a:pt x="15286" y="12940"/>
                    <a:pt x="13695" y="13545"/>
                    <a:pt x="12104" y="13545"/>
                  </a:cubicBezTo>
                  <a:cubicBezTo>
                    <a:pt x="10514" y="13545"/>
                    <a:pt x="8923" y="12940"/>
                    <a:pt x="7712" y="11729"/>
                  </a:cubicBezTo>
                  <a:cubicBezTo>
                    <a:pt x="5288" y="9305"/>
                    <a:pt x="5288" y="5369"/>
                    <a:pt x="7712" y="2945"/>
                  </a:cubicBezTo>
                  <a:cubicBezTo>
                    <a:pt x="8923" y="1735"/>
                    <a:pt x="10513" y="1130"/>
                    <a:pt x="12103" y="1130"/>
                  </a:cubicBezTo>
                  <a:close/>
                  <a:moveTo>
                    <a:pt x="4918" y="13726"/>
                  </a:moveTo>
                  <a:lnTo>
                    <a:pt x="5716" y="14524"/>
                  </a:lnTo>
                  <a:lnTo>
                    <a:pt x="4918" y="15322"/>
                  </a:lnTo>
                  <a:lnTo>
                    <a:pt x="4120" y="14524"/>
                  </a:lnTo>
                  <a:lnTo>
                    <a:pt x="4918" y="13726"/>
                  </a:lnTo>
                  <a:close/>
                  <a:moveTo>
                    <a:pt x="12106" y="1"/>
                  </a:moveTo>
                  <a:cubicBezTo>
                    <a:pt x="10226" y="1"/>
                    <a:pt x="8345" y="717"/>
                    <a:pt x="6914" y="2147"/>
                  </a:cubicBezTo>
                  <a:cubicBezTo>
                    <a:pt x="4725" y="4333"/>
                    <a:pt x="4240" y="7516"/>
                    <a:pt x="5315" y="10133"/>
                  </a:cubicBezTo>
                  <a:lnTo>
                    <a:pt x="4518" y="10931"/>
                  </a:lnTo>
                  <a:cubicBezTo>
                    <a:pt x="4009" y="11434"/>
                    <a:pt x="3876" y="12208"/>
                    <a:pt x="4192" y="12852"/>
                  </a:cubicBezTo>
                  <a:lnTo>
                    <a:pt x="663" y="16382"/>
                  </a:lnTo>
                  <a:cubicBezTo>
                    <a:pt x="1" y="17044"/>
                    <a:pt x="1" y="18116"/>
                    <a:pt x="663" y="18778"/>
                  </a:cubicBezTo>
                  <a:cubicBezTo>
                    <a:pt x="994" y="19108"/>
                    <a:pt x="1428" y="19273"/>
                    <a:pt x="1862" y="19273"/>
                  </a:cubicBezTo>
                  <a:cubicBezTo>
                    <a:pt x="2295" y="19273"/>
                    <a:pt x="2729" y="19108"/>
                    <a:pt x="3060" y="18778"/>
                  </a:cubicBezTo>
                  <a:lnTo>
                    <a:pt x="6586" y="15249"/>
                  </a:lnTo>
                  <a:cubicBezTo>
                    <a:pt x="6820" y="15363"/>
                    <a:pt x="7071" y="15418"/>
                    <a:pt x="7320" y="15418"/>
                  </a:cubicBezTo>
                  <a:cubicBezTo>
                    <a:pt x="7757" y="15418"/>
                    <a:pt x="8188" y="15247"/>
                    <a:pt x="8510" y="14921"/>
                  </a:cubicBezTo>
                  <a:lnTo>
                    <a:pt x="9308" y="14126"/>
                  </a:lnTo>
                  <a:cubicBezTo>
                    <a:pt x="10192" y="14489"/>
                    <a:pt x="11145" y="14675"/>
                    <a:pt x="12104" y="14675"/>
                  </a:cubicBezTo>
                  <a:cubicBezTo>
                    <a:pt x="13962" y="14675"/>
                    <a:pt x="15843" y="13979"/>
                    <a:pt x="17294" y="12527"/>
                  </a:cubicBezTo>
                  <a:cubicBezTo>
                    <a:pt x="20155" y="9666"/>
                    <a:pt x="20155" y="5008"/>
                    <a:pt x="17294" y="2147"/>
                  </a:cubicBezTo>
                  <a:cubicBezTo>
                    <a:pt x="15864" y="716"/>
                    <a:pt x="13985" y="1"/>
                    <a:pt x="1210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grpSp>
          <p:nvGrpSpPr>
            <p:cNvPr id="104" name="Google Shape;104;p3"/>
            <p:cNvGrpSpPr/>
            <p:nvPr/>
          </p:nvGrpSpPr>
          <p:grpSpPr>
            <a:xfrm>
              <a:off x="491193" y="148561"/>
              <a:ext cx="247352" cy="188727"/>
              <a:chOff x="1433349" y="2152174"/>
              <a:chExt cx="1316400" cy="1004400"/>
            </a:xfrm>
          </p:grpSpPr>
          <p:sp>
            <p:nvSpPr>
              <p:cNvPr id="105" name="Google Shape;105;p3"/>
              <p:cNvSpPr/>
              <p:nvPr/>
            </p:nvSpPr>
            <p:spPr>
              <a:xfrm rot="5400000">
                <a:off x="1844638" y="2440788"/>
                <a:ext cx="493800" cy="427200"/>
              </a:xfrm>
              <a:prstGeom prst="triangle">
                <a:avLst>
                  <a:gd name="adj" fmla="val 50000"/>
                </a:avLst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106;p3"/>
              <p:cNvSpPr/>
              <p:nvPr/>
            </p:nvSpPr>
            <p:spPr>
              <a:xfrm>
                <a:off x="1433349" y="2152174"/>
                <a:ext cx="1316400" cy="1004400"/>
              </a:xfrm>
              <a:prstGeom prst="roundRect">
                <a:avLst>
                  <a:gd name="adj" fmla="val 16667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07" name="Google Shape;107;p3"/>
          <p:cNvGrpSpPr/>
          <p:nvPr/>
        </p:nvGrpSpPr>
        <p:grpSpPr>
          <a:xfrm>
            <a:off x="557932" y="201447"/>
            <a:ext cx="125282" cy="89173"/>
            <a:chOff x="1152000" y="3898200"/>
            <a:chExt cx="766254" cy="545400"/>
          </a:xfrm>
        </p:grpSpPr>
        <p:sp>
          <p:nvSpPr>
            <p:cNvPr id="108" name="Google Shape;108;p3"/>
            <p:cNvSpPr/>
            <p:nvPr/>
          </p:nvSpPr>
          <p:spPr>
            <a:xfrm>
              <a:off x="1152000" y="3898200"/>
              <a:ext cx="635400" cy="5454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3"/>
            <p:cNvSpPr/>
            <p:nvPr/>
          </p:nvSpPr>
          <p:spPr>
            <a:xfrm rot="-5400000">
              <a:off x="1590804" y="4066040"/>
              <a:ext cx="445200" cy="209700"/>
            </a:xfrm>
            <a:prstGeom prst="triangle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1_1_1">
    <p:spTree>
      <p:nvGrpSpPr>
        <p:cNvPr id="1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p21"/>
          <p:cNvSpPr txBox="1">
            <a:spLocks noGrp="1"/>
          </p:cNvSpPr>
          <p:nvPr>
            <p:ph type="subTitle" idx="1"/>
          </p:nvPr>
        </p:nvSpPr>
        <p:spPr>
          <a:xfrm>
            <a:off x="720025" y="1155700"/>
            <a:ext cx="7717500" cy="342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Oswald"/>
              <a:buNone/>
              <a:defRPr sz="2400">
                <a:solidFill>
                  <a:schemeClr val="lt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976" name="Google Shape;976;p21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17500" cy="45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977" name="Google Shape;977;p21"/>
          <p:cNvGrpSpPr/>
          <p:nvPr/>
        </p:nvGrpSpPr>
        <p:grpSpPr>
          <a:xfrm>
            <a:off x="0" y="-43100"/>
            <a:ext cx="9144000" cy="5205000"/>
            <a:chOff x="0" y="-43100"/>
            <a:chExt cx="9144000" cy="5205000"/>
          </a:xfrm>
        </p:grpSpPr>
        <p:sp>
          <p:nvSpPr>
            <p:cNvPr id="978" name="Google Shape;978;p21"/>
            <p:cNvSpPr/>
            <p:nvPr/>
          </p:nvSpPr>
          <p:spPr>
            <a:xfrm>
              <a:off x="0" y="-42550"/>
              <a:ext cx="9144000" cy="551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21"/>
            <p:cNvSpPr/>
            <p:nvPr/>
          </p:nvSpPr>
          <p:spPr>
            <a:xfrm>
              <a:off x="0" y="-43100"/>
              <a:ext cx="517200" cy="5205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80" name="Google Shape;980;p21"/>
            <p:cNvGrpSpPr/>
            <p:nvPr/>
          </p:nvGrpSpPr>
          <p:grpSpPr>
            <a:xfrm>
              <a:off x="2541307" y="86840"/>
              <a:ext cx="5686411" cy="292990"/>
              <a:chOff x="2039075" y="127544"/>
              <a:chExt cx="4783320" cy="310206"/>
            </a:xfrm>
          </p:grpSpPr>
          <p:sp>
            <p:nvSpPr>
              <p:cNvPr id="981" name="Google Shape;981;p21"/>
              <p:cNvSpPr/>
              <p:nvPr/>
            </p:nvSpPr>
            <p:spPr>
              <a:xfrm>
                <a:off x="2039075" y="127550"/>
                <a:ext cx="4783200" cy="3102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2" name="Google Shape;982;p21"/>
              <p:cNvSpPr/>
              <p:nvPr/>
            </p:nvSpPr>
            <p:spPr>
              <a:xfrm>
                <a:off x="6440795" y="127544"/>
                <a:ext cx="381600" cy="310200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rgbClr val="F3F3F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83" name="Google Shape;983;p21"/>
            <p:cNvSpPr txBox="1"/>
            <p:nvPr/>
          </p:nvSpPr>
          <p:spPr>
            <a:xfrm>
              <a:off x="864875" y="142875"/>
              <a:ext cx="1599600" cy="20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200">
                  <a:latin typeface="Oswald"/>
                  <a:ea typeface="Oswald"/>
                  <a:cs typeface="Oswald"/>
                  <a:sym typeface="Oswald"/>
                </a:rPr>
                <a:t>Video Channel Presentation</a:t>
              </a:r>
              <a:endParaRPr sz="1200">
                <a:latin typeface="Oswald"/>
                <a:ea typeface="Oswald"/>
                <a:cs typeface="Oswald"/>
                <a:sym typeface="Oswald"/>
              </a:endParaRPr>
            </a:p>
          </p:txBody>
        </p:sp>
        <p:grpSp>
          <p:nvGrpSpPr>
            <p:cNvPr id="984" name="Google Shape;984;p21"/>
            <p:cNvGrpSpPr/>
            <p:nvPr/>
          </p:nvGrpSpPr>
          <p:grpSpPr>
            <a:xfrm>
              <a:off x="164775" y="142875"/>
              <a:ext cx="200100" cy="180875"/>
              <a:chOff x="164775" y="142875"/>
              <a:chExt cx="200100" cy="180875"/>
            </a:xfrm>
          </p:grpSpPr>
          <p:sp>
            <p:nvSpPr>
              <p:cNvPr id="985" name="Google Shape;985;p21"/>
              <p:cNvSpPr/>
              <p:nvPr/>
            </p:nvSpPr>
            <p:spPr>
              <a:xfrm>
                <a:off x="164775" y="142875"/>
                <a:ext cx="200100" cy="38100"/>
              </a:xfrm>
              <a:prstGeom prst="roundRect">
                <a:avLst>
                  <a:gd name="adj" fmla="val 16667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6" name="Google Shape;986;p21"/>
              <p:cNvSpPr/>
              <p:nvPr/>
            </p:nvSpPr>
            <p:spPr>
              <a:xfrm>
                <a:off x="164775" y="285650"/>
                <a:ext cx="200100" cy="38100"/>
              </a:xfrm>
              <a:prstGeom prst="roundRect">
                <a:avLst>
                  <a:gd name="adj" fmla="val 16667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7" name="Google Shape;987;p21"/>
              <p:cNvSpPr/>
              <p:nvPr/>
            </p:nvSpPr>
            <p:spPr>
              <a:xfrm>
                <a:off x="164775" y="214263"/>
                <a:ext cx="200100" cy="38100"/>
              </a:xfrm>
              <a:prstGeom prst="roundRect">
                <a:avLst>
                  <a:gd name="adj" fmla="val 16667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88" name="Google Shape;988;p21"/>
            <p:cNvGrpSpPr/>
            <p:nvPr/>
          </p:nvGrpSpPr>
          <p:grpSpPr>
            <a:xfrm>
              <a:off x="136421" y="2300197"/>
              <a:ext cx="244341" cy="214216"/>
              <a:chOff x="-46042675" y="3218600"/>
              <a:chExt cx="300100" cy="263100"/>
            </a:xfrm>
          </p:grpSpPr>
          <p:sp>
            <p:nvSpPr>
              <p:cNvPr id="989" name="Google Shape;989;p21"/>
              <p:cNvSpPr/>
              <p:nvPr/>
            </p:nvSpPr>
            <p:spPr>
              <a:xfrm>
                <a:off x="-46042675" y="3302875"/>
                <a:ext cx="35475" cy="130000"/>
              </a:xfrm>
              <a:custGeom>
                <a:avLst/>
                <a:gdLst/>
                <a:ahLst/>
                <a:cxnLst/>
                <a:rect l="l" t="t" r="r" b="b"/>
                <a:pathLst>
                  <a:path w="1419" h="5200" extrusionOk="0">
                    <a:moveTo>
                      <a:pt x="1" y="1"/>
                    </a:moveTo>
                    <a:lnTo>
                      <a:pt x="1" y="5199"/>
                    </a:lnTo>
                    <a:lnTo>
                      <a:pt x="1418" y="4506"/>
                    </a:lnTo>
                    <a:lnTo>
                      <a:pt x="1418" y="726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0" name="Google Shape;990;p21"/>
              <p:cNvSpPr/>
              <p:nvPr/>
            </p:nvSpPr>
            <p:spPr>
              <a:xfrm>
                <a:off x="-45919025" y="3341475"/>
                <a:ext cx="53600" cy="52800"/>
              </a:xfrm>
              <a:custGeom>
                <a:avLst/>
                <a:gdLst/>
                <a:ahLst/>
                <a:cxnLst/>
                <a:rect l="l" t="t" r="r" b="b"/>
                <a:pathLst>
                  <a:path w="2144" h="2112" extrusionOk="0">
                    <a:moveTo>
                      <a:pt x="1072" y="1"/>
                    </a:moveTo>
                    <a:cubicBezTo>
                      <a:pt x="473" y="1"/>
                      <a:pt x="1" y="473"/>
                      <a:pt x="1" y="1072"/>
                    </a:cubicBezTo>
                    <a:cubicBezTo>
                      <a:pt x="1" y="1639"/>
                      <a:pt x="473" y="2112"/>
                      <a:pt x="1072" y="2112"/>
                    </a:cubicBezTo>
                    <a:cubicBezTo>
                      <a:pt x="1671" y="2112"/>
                      <a:pt x="2143" y="1639"/>
                      <a:pt x="2143" y="1072"/>
                    </a:cubicBezTo>
                    <a:cubicBezTo>
                      <a:pt x="2143" y="473"/>
                      <a:pt x="1639" y="1"/>
                      <a:pt x="107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1" name="Google Shape;991;p21"/>
              <p:cNvSpPr/>
              <p:nvPr/>
            </p:nvSpPr>
            <p:spPr>
              <a:xfrm>
                <a:off x="-45778025" y="3302875"/>
                <a:ext cx="35450" cy="130000"/>
              </a:xfrm>
              <a:custGeom>
                <a:avLst/>
                <a:gdLst/>
                <a:ahLst/>
                <a:cxnLst/>
                <a:rect l="l" t="t" r="r" b="b"/>
                <a:pathLst>
                  <a:path w="1418" h="5200" extrusionOk="0">
                    <a:moveTo>
                      <a:pt x="1418" y="1"/>
                    </a:moveTo>
                    <a:lnTo>
                      <a:pt x="0" y="726"/>
                    </a:lnTo>
                    <a:lnTo>
                      <a:pt x="0" y="4506"/>
                    </a:lnTo>
                    <a:lnTo>
                      <a:pt x="1418" y="5199"/>
                    </a:lnTo>
                    <a:lnTo>
                      <a:pt x="141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2" name="Google Shape;992;p21"/>
              <p:cNvSpPr/>
              <p:nvPr/>
            </p:nvSpPr>
            <p:spPr>
              <a:xfrm>
                <a:off x="-46042675" y="3235950"/>
                <a:ext cx="300100" cy="245750"/>
              </a:xfrm>
              <a:custGeom>
                <a:avLst/>
                <a:gdLst/>
                <a:ahLst/>
                <a:cxnLst/>
                <a:rect l="l" t="t" r="r" b="b"/>
                <a:pathLst>
                  <a:path w="12004" h="9830" extrusionOk="0">
                    <a:moveTo>
                      <a:pt x="6018" y="2142"/>
                    </a:moveTo>
                    <a:cubicBezTo>
                      <a:pt x="7751" y="2142"/>
                      <a:pt x="9168" y="3560"/>
                      <a:pt x="9168" y="5293"/>
                    </a:cubicBezTo>
                    <a:cubicBezTo>
                      <a:pt x="9168" y="7026"/>
                      <a:pt x="7751" y="8443"/>
                      <a:pt x="6018" y="8443"/>
                    </a:cubicBezTo>
                    <a:cubicBezTo>
                      <a:pt x="4285" y="8443"/>
                      <a:pt x="2867" y="7026"/>
                      <a:pt x="2867" y="5293"/>
                    </a:cubicBezTo>
                    <a:cubicBezTo>
                      <a:pt x="2867" y="3560"/>
                      <a:pt x="4285" y="2142"/>
                      <a:pt x="6018" y="2142"/>
                    </a:cubicBezTo>
                    <a:close/>
                    <a:moveTo>
                      <a:pt x="1765" y="0"/>
                    </a:moveTo>
                    <a:cubicBezTo>
                      <a:pt x="1576" y="0"/>
                      <a:pt x="1418" y="158"/>
                      <a:pt x="1418" y="378"/>
                    </a:cubicBezTo>
                    <a:lnTo>
                      <a:pt x="1418" y="725"/>
                    </a:lnTo>
                    <a:lnTo>
                      <a:pt x="1072" y="725"/>
                    </a:lnTo>
                    <a:cubicBezTo>
                      <a:pt x="473" y="725"/>
                      <a:pt x="1" y="1197"/>
                      <a:pt x="1" y="1796"/>
                    </a:cubicBezTo>
                    <a:lnTo>
                      <a:pt x="1" y="1890"/>
                    </a:lnTo>
                    <a:lnTo>
                      <a:pt x="1922" y="2835"/>
                    </a:lnTo>
                    <a:cubicBezTo>
                      <a:pt x="2048" y="2930"/>
                      <a:pt x="2143" y="3056"/>
                      <a:pt x="2143" y="3151"/>
                    </a:cubicBezTo>
                    <a:lnTo>
                      <a:pt x="2143" y="7372"/>
                    </a:lnTo>
                    <a:cubicBezTo>
                      <a:pt x="2143" y="7498"/>
                      <a:pt x="2048" y="7624"/>
                      <a:pt x="1922" y="7687"/>
                    </a:cubicBezTo>
                    <a:lnTo>
                      <a:pt x="1" y="8632"/>
                    </a:lnTo>
                    <a:lnTo>
                      <a:pt x="1" y="8758"/>
                    </a:lnTo>
                    <a:cubicBezTo>
                      <a:pt x="1" y="9357"/>
                      <a:pt x="473" y="9830"/>
                      <a:pt x="1072" y="9830"/>
                    </a:cubicBezTo>
                    <a:lnTo>
                      <a:pt x="10964" y="9830"/>
                    </a:lnTo>
                    <a:cubicBezTo>
                      <a:pt x="11531" y="9830"/>
                      <a:pt x="12004" y="9357"/>
                      <a:pt x="12004" y="8758"/>
                    </a:cubicBezTo>
                    <a:lnTo>
                      <a:pt x="12004" y="8632"/>
                    </a:lnTo>
                    <a:lnTo>
                      <a:pt x="10082" y="7687"/>
                    </a:lnTo>
                    <a:cubicBezTo>
                      <a:pt x="9956" y="7624"/>
                      <a:pt x="9893" y="7498"/>
                      <a:pt x="9893" y="7372"/>
                    </a:cubicBezTo>
                    <a:lnTo>
                      <a:pt x="9893" y="3151"/>
                    </a:lnTo>
                    <a:cubicBezTo>
                      <a:pt x="9893" y="3056"/>
                      <a:pt x="9956" y="2930"/>
                      <a:pt x="10082" y="2835"/>
                    </a:cubicBezTo>
                    <a:lnTo>
                      <a:pt x="12004" y="1890"/>
                    </a:lnTo>
                    <a:lnTo>
                      <a:pt x="12004" y="1796"/>
                    </a:lnTo>
                    <a:cubicBezTo>
                      <a:pt x="12004" y="1197"/>
                      <a:pt x="11531" y="725"/>
                      <a:pt x="10933" y="725"/>
                    </a:cubicBezTo>
                    <a:lnTo>
                      <a:pt x="2143" y="725"/>
                    </a:lnTo>
                    <a:lnTo>
                      <a:pt x="2143" y="378"/>
                    </a:lnTo>
                    <a:cubicBezTo>
                      <a:pt x="2143" y="158"/>
                      <a:pt x="1985" y="0"/>
                      <a:pt x="176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3" name="Google Shape;993;p21"/>
              <p:cNvSpPr/>
              <p:nvPr/>
            </p:nvSpPr>
            <p:spPr>
              <a:xfrm>
                <a:off x="-45952875" y="3306025"/>
                <a:ext cx="122100" cy="122125"/>
              </a:xfrm>
              <a:custGeom>
                <a:avLst/>
                <a:gdLst/>
                <a:ahLst/>
                <a:cxnLst/>
                <a:rect l="l" t="t" r="r" b="b"/>
                <a:pathLst>
                  <a:path w="4884" h="4885" extrusionOk="0">
                    <a:moveTo>
                      <a:pt x="2426" y="663"/>
                    </a:moveTo>
                    <a:cubicBezTo>
                      <a:pt x="3403" y="663"/>
                      <a:pt x="4190" y="1450"/>
                      <a:pt x="4190" y="2458"/>
                    </a:cubicBezTo>
                    <a:cubicBezTo>
                      <a:pt x="4159" y="3435"/>
                      <a:pt x="3371" y="4223"/>
                      <a:pt x="2426" y="4223"/>
                    </a:cubicBezTo>
                    <a:cubicBezTo>
                      <a:pt x="1449" y="4223"/>
                      <a:pt x="662" y="3435"/>
                      <a:pt x="662" y="2458"/>
                    </a:cubicBezTo>
                    <a:cubicBezTo>
                      <a:pt x="662" y="1450"/>
                      <a:pt x="1449" y="663"/>
                      <a:pt x="2426" y="663"/>
                    </a:cubicBezTo>
                    <a:close/>
                    <a:moveTo>
                      <a:pt x="2426" y="1"/>
                    </a:moveTo>
                    <a:cubicBezTo>
                      <a:pt x="1103" y="1"/>
                      <a:pt x="0" y="1104"/>
                      <a:pt x="0" y="2458"/>
                    </a:cubicBezTo>
                    <a:cubicBezTo>
                      <a:pt x="0" y="3782"/>
                      <a:pt x="1103" y="4884"/>
                      <a:pt x="2426" y="4884"/>
                    </a:cubicBezTo>
                    <a:cubicBezTo>
                      <a:pt x="3781" y="4884"/>
                      <a:pt x="4883" y="3782"/>
                      <a:pt x="4883" y="2458"/>
                    </a:cubicBezTo>
                    <a:cubicBezTo>
                      <a:pt x="4883" y="1104"/>
                      <a:pt x="3781" y="1"/>
                      <a:pt x="242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4" name="Google Shape;994;p21"/>
              <p:cNvSpPr/>
              <p:nvPr/>
            </p:nvSpPr>
            <p:spPr>
              <a:xfrm>
                <a:off x="-45941075" y="3218600"/>
                <a:ext cx="98475" cy="17375"/>
              </a:xfrm>
              <a:custGeom>
                <a:avLst/>
                <a:gdLst/>
                <a:ahLst/>
                <a:cxnLst/>
                <a:rect l="l" t="t" r="r" b="b"/>
                <a:pathLst>
                  <a:path w="3939" h="695" extrusionOk="0">
                    <a:moveTo>
                      <a:pt x="536" y="1"/>
                    </a:moveTo>
                    <a:cubicBezTo>
                      <a:pt x="410" y="1"/>
                      <a:pt x="316" y="64"/>
                      <a:pt x="221" y="190"/>
                    </a:cubicBezTo>
                    <a:lnTo>
                      <a:pt x="1" y="694"/>
                    </a:lnTo>
                    <a:lnTo>
                      <a:pt x="3939" y="694"/>
                    </a:lnTo>
                    <a:lnTo>
                      <a:pt x="3655" y="190"/>
                    </a:lnTo>
                    <a:cubicBezTo>
                      <a:pt x="3592" y="64"/>
                      <a:pt x="3466" y="1"/>
                      <a:pt x="334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95" name="Google Shape;995;p21"/>
            <p:cNvGrpSpPr/>
            <p:nvPr/>
          </p:nvGrpSpPr>
          <p:grpSpPr>
            <a:xfrm>
              <a:off x="119564" y="809446"/>
              <a:ext cx="278059" cy="224217"/>
              <a:chOff x="-13512225" y="4080275"/>
              <a:chExt cx="353675" cy="352875"/>
            </a:xfrm>
          </p:grpSpPr>
          <p:sp>
            <p:nvSpPr>
              <p:cNvPr id="996" name="Google Shape;996;p21"/>
              <p:cNvSpPr/>
              <p:nvPr/>
            </p:nvSpPr>
            <p:spPr>
              <a:xfrm>
                <a:off x="-13512225" y="4203925"/>
                <a:ext cx="353675" cy="229225"/>
              </a:xfrm>
              <a:custGeom>
                <a:avLst/>
                <a:gdLst/>
                <a:ahLst/>
                <a:cxnLst/>
                <a:rect l="l" t="t" r="r" b="b"/>
                <a:pathLst>
                  <a:path w="14147" h="9169" extrusionOk="0">
                    <a:moveTo>
                      <a:pt x="5407" y="1717"/>
                    </a:moveTo>
                    <a:cubicBezTo>
                      <a:pt x="5482" y="1717"/>
                      <a:pt x="5561" y="1733"/>
                      <a:pt x="5640" y="1765"/>
                    </a:cubicBezTo>
                    <a:lnTo>
                      <a:pt x="9767" y="4254"/>
                    </a:lnTo>
                    <a:cubicBezTo>
                      <a:pt x="9893" y="4348"/>
                      <a:pt x="9987" y="4443"/>
                      <a:pt x="9987" y="4600"/>
                    </a:cubicBezTo>
                    <a:cubicBezTo>
                      <a:pt x="9987" y="4758"/>
                      <a:pt x="9893" y="4915"/>
                      <a:pt x="9767" y="5010"/>
                    </a:cubicBezTo>
                    <a:lnTo>
                      <a:pt x="5640" y="7499"/>
                    </a:lnTo>
                    <a:cubicBezTo>
                      <a:pt x="5577" y="7530"/>
                      <a:pt x="5506" y="7546"/>
                      <a:pt x="5431" y="7546"/>
                    </a:cubicBezTo>
                    <a:cubicBezTo>
                      <a:pt x="5356" y="7546"/>
                      <a:pt x="5277" y="7530"/>
                      <a:pt x="5199" y="7499"/>
                    </a:cubicBezTo>
                    <a:cubicBezTo>
                      <a:pt x="5104" y="7404"/>
                      <a:pt x="5010" y="7278"/>
                      <a:pt x="5010" y="7121"/>
                    </a:cubicBezTo>
                    <a:lnTo>
                      <a:pt x="5010" y="2143"/>
                    </a:lnTo>
                    <a:cubicBezTo>
                      <a:pt x="5010" y="1985"/>
                      <a:pt x="5104" y="1859"/>
                      <a:pt x="5199" y="1765"/>
                    </a:cubicBezTo>
                    <a:cubicBezTo>
                      <a:pt x="5262" y="1733"/>
                      <a:pt x="5333" y="1717"/>
                      <a:pt x="5407" y="1717"/>
                    </a:cubicBezTo>
                    <a:close/>
                    <a:moveTo>
                      <a:pt x="63" y="0"/>
                    </a:moveTo>
                    <a:lnTo>
                      <a:pt x="63" y="7971"/>
                    </a:lnTo>
                    <a:cubicBezTo>
                      <a:pt x="0" y="8633"/>
                      <a:pt x="568" y="9168"/>
                      <a:pt x="1261" y="9168"/>
                    </a:cubicBezTo>
                    <a:lnTo>
                      <a:pt x="12886" y="9168"/>
                    </a:lnTo>
                    <a:cubicBezTo>
                      <a:pt x="13548" y="9168"/>
                      <a:pt x="14146" y="8633"/>
                      <a:pt x="14146" y="7908"/>
                    </a:cubicBezTo>
                    <a:lnTo>
                      <a:pt x="1414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7" name="Google Shape;997;p21"/>
              <p:cNvSpPr/>
              <p:nvPr/>
            </p:nvSpPr>
            <p:spPr>
              <a:xfrm>
                <a:off x="-13366525" y="4275600"/>
                <a:ext cx="73275" cy="88225"/>
              </a:xfrm>
              <a:custGeom>
                <a:avLst/>
                <a:gdLst/>
                <a:ahLst/>
                <a:cxnLst/>
                <a:rect l="l" t="t" r="r" b="b"/>
                <a:pathLst>
                  <a:path w="2931" h="3529" extrusionOk="0">
                    <a:moveTo>
                      <a:pt x="1" y="0"/>
                    </a:moveTo>
                    <a:lnTo>
                      <a:pt x="1" y="3529"/>
                    </a:lnTo>
                    <a:lnTo>
                      <a:pt x="2931" y="1733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8" name="Google Shape;998;p21"/>
              <p:cNvSpPr/>
              <p:nvPr/>
            </p:nvSpPr>
            <p:spPr>
              <a:xfrm>
                <a:off x="-13398800" y="4143275"/>
                <a:ext cx="65375" cy="40975"/>
              </a:xfrm>
              <a:custGeom>
                <a:avLst/>
                <a:gdLst/>
                <a:ahLst/>
                <a:cxnLst/>
                <a:rect l="l" t="t" r="r" b="b"/>
                <a:pathLst>
                  <a:path w="2615" h="1639" extrusionOk="0">
                    <a:moveTo>
                      <a:pt x="1103" y="1"/>
                    </a:moveTo>
                    <a:lnTo>
                      <a:pt x="0" y="1639"/>
                    </a:lnTo>
                    <a:lnTo>
                      <a:pt x="1512" y="1639"/>
                    </a:lnTo>
                    <a:lnTo>
                      <a:pt x="261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9" name="Google Shape;999;p21"/>
              <p:cNvSpPr/>
              <p:nvPr/>
            </p:nvSpPr>
            <p:spPr>
              <a:xfrm>
                <a:off x="-13336575" y="4143275"/>
                <a:ext cx="64600" cy="40975"/>
              </a:xfrm>
              <a:custGeom>
                <a:avLst/>
                <a:gdLst/>
                <a:ahLst/>
                <a:cxnLst/>
                <a:rect l="l" t="t" r="r" b="b"/>
                <a:pathLst>
                  <a:path w="2584" h="1639" extrusionOk="0">
                    <a:moveTo>
                      <a:pt x="1103" y="1"/>
                    </a:moveTo>
                    <a:lnTo>
                      <a:pt x="0" y="1639"/>
                    </a:lnTo>
                    <a:lnTo>
                      <a:pt x="1481" y="1639"/>
                    </a:lnTo>
                    <a:lnTo>
                      <a:pt x="258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0" name="Google Shape;1000;p21"/>
              <p:cNvSpPr/>
              <p:nvPr/>
            </p:nvSpPr>
            <p:spPr>
              <a:xfrm>
                <a:off x="-13398800" y="4081050"/>
                <a:ext cx="65375" cy="40975"/>
              </a:xfrm>
              <a:custGeom>
                <a:avLst/>
                <a:gdLst/>
                <a:ahLst/>
                <a:cxnLst/>
                <a:rect l="l" t="t" r="r" b="b"/>
                <a:pathLst>
                  <a:path w="2615" h="1639" extrusionOk="0">
                    <a:moveTo>
                      <a:pt x="0" y="1"/>
                    </a:moveTo>
                    <a:lnTo>
                      <a:pt x="1103" y="1639"/>
                    </a:lnTo>
                    <a:lnTo>
                      <a:pt x="2615" y="1639"/>
                    </a:lnTo>
                    <a:lnTo>
                      <a:pt x="151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1" name="Google Shape;1001;p21"/>
              <p:cNvSpPr/>
              <p:nvPr/>
            </p:nvSpPr>
            <p:spPr>
              <a:xfrm>
                <a:off x="-13274375" y="4143275"/>
                <a:ext cx="64625" cy="40975"/>
              </a:xfrm>
              <a:custGeom>
                <a:avLst/>
                <a:gdLst/>
                <a:ahLst/>
                <a:cxnLst/>
                <a:rect l="l" t="t" r="r" b="b"/>
                <a:pathLst>
                  <a:path w="2585" h="1639" extrusionOk="0">
                    <a:moveTo>
                      <a:pt x="1104" y="1"/>
                    </a:moveTo>
                    <a:lnTo>
                      <a:pt x="1" y="1639"/>
                    </a:lnTo>
                    <a:lnTo>
                      <a:pt x="1482" y="1639"/>
                    </a:lnTo>
                    <a:lnTo>
                      <a:pt x="258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2" name="Google Shape;1002;p21"/>
              <p:cNvSpPr/>
              <p:nvPr/>
            </p:nvSpPr>
            <p:spPr>
              <a:xfrm>
                <a:off x="-13212925" y="4081050"/>
                <a:ext cx="54375" cy="40975"/>
              </a:xfrm>
              <a:custGeom>
                <a:avLst/>
                <a:gdLst/>
                <a:ahLst/>
                <a:cxnLst/>
                <a:rect l="l" t="t" r="r" b="b"/>
                <a:pathLst>
                  <a:path w="2175" h="1639" extrusionOk="0">
                    <a:moveTo>
                      <a:pt x="0" y="1"/>
                    </a:moveTo>
                    <a:lnTo>
                      <a:pt x="1103" y="1639"/>
                    </a:lnTo>
                    <a:lnTo>
                      <a:pt x="2174" y="1639"/>
                    </a:lnTo>
                    <a:lnTo>
                      <a:pt x="2174" y="820"/>
                    </a:lnTo>
                    <a:cubicBezTo>
                      <a:pt x="2174" y="347"/>
                      <a:pt x="1796" y="1"/>
                      <a:pt x="132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3" name="Google Shape;1003;p21"/>
              <p:cNvSpPr/>
              <p:nvPr/>
            </p:nvSpPr>
            <p:spPr>
              <a:xfrm>
                <a:off x="-13212925" y="4143275"/>
                <a:ext cx="54375" cy="40975"/>
              </a:xfrm>
              <a:custGeom>
                <a:avLst/>
                <a:gdLst/>
                <a:ahLst/>
                <a:cxnLst/>
                <a:rect l="l" t="t" r="r" b="b"/>
                <a:pathLst>
                  <a:path w="2175" h="1639" extrusionOk="0">
                    <a:moveTo>
                      <a:pt x="1103" y="1"/>
                    </a:moveTo>
                    <a:lnTo>
                      <a:pt x="0" y="1639"/>
                    </a:lnTo>
                    <a:lnTo>
                      <a:pt x="2174" y="1639"/>
                    </a:lnTo>
                    <a:lnTo>
                      <a:pt x="217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4" name="Google Shape;1004;p21"/>
              <p:cNvSpPr/>
              <p:nvPr/>
            </p:nvSpPr>
            <p:spPr>
              <a:xfrm>
                <a:off x="-13274375" y="4081050"/>
                <a:ext cx="64625" cy="40975"/>
              </a:xfrm>
              <a:custGeom>
                <a:avLst/>
                <a:gdLst/>
                <a:ahLst/>
                <a:cxnLst/>
                <a:rect l="l" t="t" r="r" b="b"/>
                <a:pathLst>
                  <a:path w="2585" h="1639" extrusionOk="0">
                    <a:moveTo>
                      <a:pt x="1" y="1"/>
                    </a:moveTo>
                    <a:lnTo>
                      <a:pt x="1104" y="1639"/>
                    </a:lnTo>
                    <a:lnTo>
                      <a:pt x="2584" y="1639"/>
                    </a:lnTo>
                    <a:lnTo>
                      <a:pt x="148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5" name="Google Shape;1005;p21"/>
              <p:cNvSpPr/>
              <p:nvPr/>
            </p:nvSpPr>
            <p:spPr>
              <a:xfrm>
                <a:off x="-13336575" y="4081050"/>
                <a:ext cx="64600" cy="40975"/>
              </a:xfrm>
              <a:custGeom>
                <a:avLst/>
                <a:gdLst/>
                <a:ahLst/>
                <a:cxnLst/>
                <a:rect l="l" t="t" r="r" b="b"/>
                <a:pathLst>
                  <a:path w="2584" h="1639" extrusionOk="0">
                    <a:moveTo>
                      <a:pt x="0" y="1"/>
                    </a:moveTo>
                    <a:lnTo>
                      <a:pt x="1103" y="1639"/>
                    </a:lnTo>
                    <a:lnTo>
                      <a:pt x="2583" y="1639"/>
                    </a:lnTo>
                    <a:lnTo>
                      <a:pt x="148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6" name="Google Shape;1006;p21"/>
              <p:cNvSpPr/>
              <p:nvPr/>
            </p:nvSpPr>
            <p:spPr>
              <a:xfrm>
                <a:off x="-13512225" y="4080275"/>
                <a:ext cx="123675" cy="103200"/>
              </a:xfrm>
              <a:custGeom>
                <a:avLst/>
                <a:gdLst/>
                <a:ahLst/>
                <a:cxnLst/>
                <a:rect l="l" t="t" r="r" b="b"/>
                <a:pathLst>
                  <a:path w="4947" h="4128" extrusionOk="0">
                    <a:moveTo>
                      <a:pt x="2489" y="1260"/>
                    </a:moveTo>
                    <a:cubicBezTo>
                      <a:pt x="2962" y="1260"/>
                      <a:pt x="3371" y="1607"/>
                      <a:pt x="3371" y="2080"/>
                    </a:cubicBezTo>
                    <a:cubicBezTo>
                      <a:pt x="3371" y="2552"/>
                      <a:pt x="2962" y="2899"/>
                      <a:pt x="2489" y="2899"/>
                    </a:cubicBezTo>
                    <a:cubicBezTo>
                      <a:pt x="2017" y="2899"/>
                      <a:pt x="1670" y="2552"/>
                      <a:pt x="1670" y="2080"/>
                    </a:cubicBezTo>
                    <a:cubicBezTo>
                      <a:pt x="1670" y="1607"/>
                      <a:pt x="2017" y="1260"/>
                      <a:pt x="2489" y="1260"/>
                    </a:cubicBezTo>
                    <a:close/>
                    <a:moveTo>
                      <a:pt x="1261" y="0"/>
                    </a:moveTo>
                    <a:cubicBezTo>
                      <a:pt x="599" y="0"/>
                      <a:pt x="0" y="536"/>
                      <a:pt x="0" y="1260"/>
                    </a:cubicBezTo>
                    <a:lnTo>
                      <a:pt x="0" y="4127"/>
                    </a:lnTo>
                    <a:lnTo>
                      <a:pt x="3560" y="4127"/>
                    </a:lnTo>
                    <a:lnTo>
                      <a:pt x="4947" y="2080"/>
                    </a:lnTo>
                    <a:lnTo>
                      <a:pt x="356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07" name="Google Shape;1007;p21"/>
            <p:cNvGrpSpPr/>
            <p:nvPr/>
          </p:nvGrpSpPr>
          <p:grpSpPr>
            <a:xfrm>
              <a:off x="125276" y="3001692"/>
              <a:ext cx="266639" cy="228787"/>
              <a:chOff x="-3037625" y="3254850"/>
              <a:chExt cx="299325" cy="256775"/>
            </a:xfrm>
          </p:grpSpPr>
          <p:sp>
            <p:nvSpPr>
              <p:cNvPr id="1008" name="Google Shape;1008;p21"/>
              <p:cNvSpPr/>
              <p:nvPr/>
            </p:nvSpPr>
            <p:spPr>
              <a:xfrm>
                <a:off x="-3037625" y="3460400"/>
                <a:ext cx="152825" cy="51225"/>
              </a:xfrm>
              <a:custGeom>
                <a:avLst/>
                <a:gdLst/>
                <a:ahLst/>
                <a:cxnLst/>
                <a:rect l="l" t="t" r="r" b="b"/>
                <a:pathLst>
                  <a:path w="6113" h="2049" extrusionOk="0">
                    <a:moveTo>
                      <a:pt x="1356" y="1"/>
                    </a:moveTo>
                    <a:cubicBezTo>
                      <a:pt x="1" y="1"/>
                      <a:pt x="1" y="2049"/>
                      <a:pt x="1356" y="2049"/>
                    </a:cubicBezTo>
                    <a:lnTo>
                      <a:pt x="4758" y="2049"/>
                    </a:lnTo>
                    <a:cubicBezTo>
                      <a:pt x="6113" y="2049"/>
                      <a:pt x="6113" y="1"/>
                      <a:pt x="475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9" name="Google Shape;1009;p21"/>
              <p:cNvSpPr/>
              <p:nvPr/>
            </p:nvSpPr>
            <p:spPr>
              <a:xfrm>
                <a:off x="-2884825" y="3460400"/>
                <a:ext cx="146525" cy="51225"/>
              </a:xfrm>
              <a:custGeom>
                <a:avLst/>
                <a:gdLst/>
                <a:ahLst/>
                <a:cxnLst/>
                <a:rect l="l" t="t" r="r" b="b"/>
                <a:pathLst>
                  <a:path w="5861" h="2049" extrusionOk="0">
                    <a:moveTo>
                      <a:pt x="1" y="1"/>
                    </a:moveTo>
                    <a:cubicBezTo>
                      <a:pt x="473" y="631"/>
                      <a:pt x="473" y="1419"/>
                      <a:pt x="1" y="2049"/>
                    </a:cubicBezTo>
                    <a:lnTo>
                      <a:pt x="4853" y="2049"/>
                    </a:lnTo>
                    <a:cubicBezTo>
                      <a:pt x="5388" y="2049"/>
                      <a:pt x="5861" y="1576"/>
                      <a:pt x="5861" y="1041"/>
                    </a:cubicBezTo>
                    <a:cubicBezTo>
                      <a:pt x="5861" y="442"/>
                      <a:pt x="5451" y="1"/>
                      <a:pt x="485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0" name="Google Shape;1010;p21"/>
              <p:cNvSpPr/>
              <p:nvPr/>
            </p:nvSpPr>
            <p:spPr>
              <a:xfrm>
                <a:off x="-2909225" y="3313125"/>
                <a:ext cx="59875" cy="72475"/>
              </a:xfrm>
              <a:custGeom>
                <a:avLst/>
                <a:gdLst/>
                <a:ahLst/>
                <a:cxnLst/>
                <a:rect l="l" t="t" r="r" b="b"/>
                <a:pathLst>
                  <a:path w="2395" h="2899" extrusionOk="0">
                    <a:moveTo>
                      <a:pt x="0" y="1"/>
                    </a:moveTo>
                    <a:lnTo>
                      <a:pt x="0" y="2899"/>
                    </a:lnTo>
                    <a:lnTo>
                      <a:pt x="2395" y="145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1" name="Google Shape;1011;p21"/>
              <p:cNvSpPr/>
              <p:nvPr/>
            </p:nvSpPr>
            <p:spPr>
              <a:xfrm>
                <a:off x="-3029750" y="3254850"/>
                <a:ext cx="291450" cy="188250"/>
              </a:xfrm>
              <a:custGeom>
                <a:avLst/>
                <a:gdLst/>
                <a:ahLst/>
                <a:cxnLst/>
                <a:rect l="l" t="t" r="r" b="b"/>
                <a:pathLst>
                  <a:path w="11658" h="7530" extrusionOk="0">
                    <a:moveTo>
                      <a:pt x="4414" y="1387"/>
                    </a:moveTo>
                    <a:cubicBezTo>
                      <a:pt x="4476" y="1387"/>
                      <a:pt x="4541" y="1407"/>
                      <a:pt x="4601" y="1449"/>
                    </a:cubicBezTo>
                    <a:lnTo>
                      <a:pt x="8035" y="3497"/>
                    </a:lnTo>
                    <a:cubicBezTo>
                      <a:pt x="8287" y="3623"/>
                      <a:pt x="8287" y="3938"/>
                      <a:pt x="8035" y="4064"/>
                    </a:cubicBezTo>
                    <a:lnTo>
                      <a:pt x="4601" y="6112"/>
                    </a:lnTo>
                    <a:cubicBezTo>
                      <a:pt x="4552" y="6140"/>
                      <a:pt x="4500" y="6153"/>
                      <a:pt x="4448" y="6153"/>
                    </a:cubicBezTo>
                    <a:cubicBezTo>
                      <a:pt x="4268" y="6153"/>
                      <a:pt x="4097" y="6000"/>
                      <a:pt x="4097" y="5829"/>
                    </a:cubicBezTo>
                    <a:lnTo>
                      <a:pt x="4097" y="1733"/>
                    </a:lnTo>
                    <a:cubicBezTo>
                      <a:pt x="4097" y="1527"/>
                      <a:pt x="4247" y="1387"/>
                      <a:pt x="4414" y="1387"/>
                    </a:cubicBezTo>
                    <a:close/>
                    <a:moveTo>
                      <a:pt x="1041" y="0"/>
                    </a:moveTo>
                    <a:cubicBezTo>
                      <a:pt x="473" y="0"/>
                      <a:pt x="1" y="473"/>
                      <a:pt x="1" y="1040"/>
                    </a:cubicBezTo>
                    <a:lnTo>
                      <a:pt x="1" y="6490"/>
                    </a:lnTo>
                    <a:cubicBezTo>
                      <a:pt x="1" y="7057"/>
                      <a:pt x="473" y="7530"/>
                      <a:pt x="1041" y="7530"/>
                    </a:cubicBezTo>
                    <a:lnTo>
                      <a:pt x="10650" y="7530"/>
                    </a:lnTo>
                    <a:cubicBezTo>
                      <a:pt x="11185" y="7530"/>
                      <a:pt x="11658" y="7057"/>
                      <a:pt x="11658" y="6490"/>
                    </a:cubicBezTo>
                    <a:lnTo>
                      <a:pt x="11658" y="1040"/>
                    </a:lnTo>
                    <a:cubicBezTo>
                      <a:pt x="11658" y="473"/>
                      <a:pt x="11248" y="0"/>
                      <a:pt x="1065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12" name="Google Shape;1012;p21"/>
            <p:cNvGrpSpPr/>
            <p:nvPr/>
          </p:nvGrpSpPr>
          <p:grpSpPr>
            <a:xfrm>
              <a:off x="120575" y="1469909"/>
              <a:ext cx="276059" cy="343008"/>
              <a:chOff x="-2310650" y="3525775"/>
              <a:chExt cx="292250" cy="363125"/>
            </a:xfrm>
          </p:grpSpPr>
          <p:sp>
            <p:nvSpPr>
              <p:cNvPr id="1013" name="Google Shape;1013;p21"/>
              <p:cNvSpPr/>
              <p:nvPr/>
            </p:nvSpPr>
            <p:spPr>
              <a:xfrm>
                <a:off x="-2053075" y="3648650"/>
                <a:ext cx="34675" cy="233950"/>
              </a:xfrm>
              <a:custGeom>
                <a:avLst/>
                <a:gdLst/>
                <a:ahLst/>
                <a:cxnLst/>
                <a:rect l="l" t="t" r="r" b="b"/>
                <a:pathLst>
                  <a:path w="1387" h="9358" extrusionOk="0">
                    <a:moveTo>
                      <a:pt x="0" y="1"/>
                    </a:moveTo>
                    <a:lnTo>
                      <a:pt x="0" y="8286"/>
                    </a:lnTo>
                    <a:cubicBezTo>
                      <a:pt x="0" y="8664"/>
                      <a:pt x="158" y="9011"/>
                      <a:pt x="441" y="9263"/>
                    </a:cubicBezTo>
                    <a:cubicBezTo>
                      <a:pt x="504" y="9326"/>
                      <a:pt x="591" y="9358"/>
                      <a:pt x="677" y="9358"/>
                    </a:cubicBezTo>
                    <a:cubicBezTo>
                      <a:pt x="764" y="9358"/>
                      <a:pt x="851" y="9326"/>
                      <a:pt x="914" y="9263"/>
                    </a:cubicBezTo>
                    <a:cubicBezTo>
                      <a:pt x="1197" y="9011"/>
                      <a:pt x="1355" y="8664"/>
                      <a:pt x="1355" y="8286"/>
                    </a:cubicBezTo>
                    <a:lnTo>
                      <a:pt x="1355" y="347"/>
                    </a:lnTo>
                    <a:lnTo>
                      <a:pt x="1386" y="347"/>
                    </a:lnTo>
                    <a:cubicBezTo>
                      <a:pt x="1386" y="158"/>
                      <a:pt x="1229" y="1"/>
                      <a:pt x="104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4" name="Google Shape;1014;p21"/>
              <p:cNvSpPr/>
              <p:nvPr/>
            </p:nvSpPr>
            <p:spPr>
              <a:xfrm>
                <a:off x="-2259450" y="3751825"/>
                <a:ext cx="51225" cy="51225"/>
              </a:xfrm>
              <a:custGeom>
                <a:avLst/>
                <a:gdLst/>
                <a:ahLst/>
                <a:cxnLst/>
                <a:rect l="l" t="t" r="r" b="b"/>
                <a:pathLst>
                  <a:path w="2049" h="2049" extrusionOk="0">
                    <a:moveTo>
                      <a:pt x="1" y="1"/>
                    </a:moveTo>
                    <a:lnTo>
                      <a:pt x="1" y="2049"/>
                    </a:lnTo>
                    <a:lnTo>
                      <a:pt x="2049" y="2049"/>
                    </a:lnTo>
                    <a:lnTo>
                      <a:pt x="204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5" name="Google Shape;1015;p21"/>
              <p:cNvSpPr/>
              <p:nvPr/>
            </p:nvSpPr>
            <p:spPr>
              <a:xfrm>
                <a:off x="-2259450" y="3649450"/>
                <a:ext cx="137075" cy="51200"/>
              </a:xfrm>
              <a:custGeom>
                <a:avLst/>
                <a:gdLst/>
                <a:ahLst/>
                <a:cxnLst/>
                <a:rect l="l" t="t" r="r" b="b"/>
                <a:pathLst>
                  <a:path w="5483" h="2048" extrusionOk="0">
                    <a:moveTo>
                      <a:pt x="1" y="0"/>
                    </a:moveTo>
                    <a:lnTo>
                      <a:pt x="1" y="2048"/>
                    </a:lnTo>
                    <a:lnTo>
                      <a:pt x="5483" y="2048"/>
                    </a:lnTo>
                    <a:lnTo>
                      <a:pt x="548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6" name="Google Shape;1016;p21"/>
              <p:cNvSpPr/>
              <p:nvPr/>
            </p:nvSpPr>
            <p:spPr>
              <a:xfrm>
                <a:off x="-2310650" y="3525775"/>
                <a:ext cx="252075" cy="363125"/>
              </a:xfrm>
              <a:custGeom>
                <a:avLst/>
                <a:gdLst/>
                <a:ahLst/>
                <a:cxnLst/>
                <a:rect l="l" t="t" r="r" b="b"/>
                <a:pathLst>
                  <a:path w="10083" h="14525" extrusionOk="0">
                    <a:moveTo>
                      <a:pt x="7814" y="4222"/>
                    </a:moveTo>
                    <a:cubicBezTo>
                      <a:pt x="8035" y="4222"/>
                      <a:pt x="8192" y="4380"/>
                      <a:pt x="8192" y="4569"/>
                    </a:cubicBezTo>
                    <a:lnTo>
                      <a:pt x="8192" y="7310"/>
                    </a:lnTo>
                    <a:cubicBezTo>
                      <a:pt x="8192" y="7530"/>
                      <a:pt x="8035" y="7657"/>
                      <a:pt x="7814" y="7657"/>
                    </a:cubicBezTo>
                    <a:lnTo>
                      <a:pt x="1671" y="7657"/>
                    </a:lnTo>
                    <a:cubicBezTo>
                      <a:pt x="1482" y="7657"/>
                      <a:pt x="1324" y="7530"/>
                      <a:pt x="1324" y="7310"/>
                    </a:cubicBezTo>
                    <a:lnTo>
                      <a:pt x="1324" y="4569"/>
                    </a:lnTo>
                    <a:cubicBezTo>
                      <a:pt x="1324" y="4380"/>
                      <a:pt x="1482" y="4222"/>
                      <a:pt x="1671" y="4222"/>
                    </a:cubicBezTo>
                    <a:close/>
                    <a:moveTo>
                      <a:pt x="7904" y="8380"/>
                    </a:moveTo>
                    <a:cubicBezTo>
                      <a:pt x="8287" y="8380"/>
                      <a:pt x="8278" y="9043"/>
                      <a:pt x="7877" y="9043"/>
                    </a:cubicBezTo>
                    <a:lnTo>
                      <a:pt x="5829" y="9043"/>
                    </a:lnTo>
                    <a:cubicBezTo>
                      <a:pt x="5388" y="9043"/>
                      <a:pt x="5357" y="8381"/>
                      <a:pt x="5829" y="8381"/>
                    </a:cubicBezTo>
                    <a:lnTo>
                      <a:pt x="7877" y="8381"/>
                    </a:lnTo>
                    <a:cubicBezTo>
                      <a:pt x="7886" y="8380"/>
                      <a:pt x="7895" y="8380"/>
                      <a:pt x="7904" y="8380"/>
                    </a:cubicBezTo>
                    <a:close/>
                    <a:moveTo>
                      <a:pt x="7904" y="9766"/>
                    </a:moveTo>
                    <a:cubicBezTo>
                      <a:pt x="8287" y="9766"/>
                      <a:pt x="8278" y="10429"/>
                      <a:pt x="7877" y="10429"/>
                    </a:cubicBezTo>
                    <a:lnTo>
                      <a:pt x="5829" y="10429"/>
                    </a:lnTo>
                    <a:cubicBezTo>
                      <a:pt x="5388" y="10429"/>
                      <a:pt x="5357" y="9767"/>
                      <a:pt x="5829" y="9767"/>
                    </a:cubicBezTo>
                    <a:lnTo>
                      <a:pt x="7877" y="9767"/>
                    </a:lnTo>
                    <a:cubicBezTo>
                      <a:pt x="7886" y="9767"/>
                      <a:pt x="7895" y="9766"/>
                      <a:pt x="7904" y="9766"/>
                    </a:cubicBezTo>
                    <a:close/>
                    <a:moveTo>
                      <a:pt x="7877" y="11091"/>
                    </a:moveTo>
                    <a:cubicBezTo>
                      <a:pt x="8287" y="11091"/>
                      <a:pt x="8287" y="11784"/>
                      <a:pt x="7877" y="11784"/>
                    </a:cubicBezTo>
                    <a:lnTo>
                      <a:pt x="5829" y="11784"/>
                    </a:lnTo>
                    <a:cubicBezTo>
                      <a:pt x="5388" y="11784"/>
                      <a:pt x="5357" y="11091"/>
                      <a:pt x="5829" y="11091"/>
                    </a:cubicBezTo>
                    <a:close/>
                    <a:moveTo>
                      <a:pt x="4475" y="8350"/>
                    </a:moveTo>
                    <a:cubicBezTo>
                      <a:pt x="4664" y="8350"/>
                      <a:pt x="4821" y="8507"/>
                      <a:pt x="4821" y="8696"/>
                    </a:cubicBezTo>
                    <a:lnTo>
                      <a:pt x="4821" y="11469"/>
                    </a:lnTo>
                    <a:cubicBezTo>
                      <a:pt x="4821" y="11658"/>
                      <a:pt x="4664" y="11815"/>
                      <a:pt x="4475" y="11815"/>
                    </a:cubicBezTo>
                    <a:lnTo>
                      <a:pt x="1734" y="11815"/>
                    </a:lnTo>
                    <a:cubicBezTo>
                      <a:pt x="1513" y="11815"/>
                      <a:pt x="1356" y="11658"/>
                      <a:pt x="1356" y="11469"/>
                    </a:cubicBezTo>
                    <a:lnTo>
                      <a:pt x="1356" y="8696"/>
                    </a:lnTo>
                    <a:cubicBezTo>
                      <a:pt x="1356" y="8507"/>
                      <a:pt x="1513" y="8350"/>
                      <a:pt x="1734" y="8350"/>
                    </a:cubicBezTo>
                    <a:close/>
                    <a:moveTo>
                      <a:pt x="7877" y="12508"/>
                    </a:moveTo>
                    <a:cubicBezTo>
                      <a:pt x="8287" y="12508"/>
                      <a:pt x="8287" y="13170"/>
                      <a:pt x="7877" y="13170"/>
                    </a:cubicBezTo>
                    <a:lnTo>
                      <a:pt x="1734" y="13170"/>
                    </a:lnTo>
                    <a:cubicBezTo>
                      <a:pt x="1293" y="13170"/>
                      <a:pt x="1261" y="12508"/>
                      <a:pt x="1734" y="12508"/>
                    </a:cubicBezTo>
                    <a:close/>
                    <a:moveTo>
                      <a:pt x="348" y="2868"/>
                    </a:moveTo>
                    <a:cubicBezTo>
                      <a:pt x="158" y="2868"/>
                      <a:pt x="1" y="3025"/>
                      <a:pt x="1" y="3214"/>
                    </a:cubicBezTo>
                    <a:lnTo>
                      <a:pt x="1" y="12823"/>
                    </a:lnTo>
                    <a:cubicBezTo>
                      <a:pt x="1" y="13768"/>
                      <a:pt x="726" y="14525"/>
                      <a:pt x="1702" y="14525"/>
                    </a:cubicBezTo>
                    <a:lnTo>
                      <a:pt x="10083" y="14525"/>
                    </a:lnTo>
                    <a:cubicBezTo>
                      <a:pt x="9767" y="14178"/>
                      <a:pt x="9515" y="13705"/>
                      <a:pt x="9515" y="13138"/>
                    </a:cubicBezTo>
                    <a:cubicBezTo>
                      <a:pt x="9547" y="1"/>
                      <a:pt x="9547" y="6333"/>
                      <a:pt x="9547" y="3214"/>
                    </a:cubicBezTo>
                    <a:cubicBezTo>
                      <a:pt x="9547" y="3025"/>
                      <a:pt x="9389" y="2868"/>
                      <a:pt x="9200" y="286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17" name="Google Shape;1017;p21"/>
            <p:cNvSpPr/>
            <p:nvPr/>
          </p:nvSpPr>
          <p:spPr>
            <a:xfrm rot="-5400000">
              <a:off x="7874100" y="153015"/>
              <a:ext cx="183662" cy="160601"/>
            </a:xfrm>
            <a:custGeom>
              <a:avLst/>
              <a:gdLst/>
              <a:ahLst/>
              <a:cxnLst/>
              <a:rect l="l" t="t" r="r" b="b"/>
              <a:pathLst>
                <a:path w="20155" h="19274" extrusionOk="0">
                  <a:moveTo>
                    <a:pt x="12103" y="1130"/>
                  </a:moveTo>
                  <a:cubicBezTo>
                    <a:pt x="13694" y="1130"/>
                    <a:pt x="15284" y="1735"/>
                    <a:pt x="16496" y="2945"/>
                  </a:cubicBezTo>
                  <a:cubicBezTo>
                    <a:pt x="18917" y="5366"/>
                    <a:pt x="18917" y="9305"/>
                    <a:pt x="16496" y="11729"/>
                  </a:cubicBezTo>
                  <a:cubicBezTo>
                    <a:pt x="15286" y="12940"/>
                    <a:pt x="13695" y="13545"/>
                    <a:pt x="12104" y="13545"/>
                  </a:cubicBezTo>
                  <a:cubicBezTo>
                    <a:pt x="10514" y="13545"/>
                    <a:pt x="8923" y="12940"/>
                    <a:pt x="7712" y="11729"/>
                  </a:cubicBezTo>
                  <a:cubicBezTo>
                    <a:pt x="5288" y="9305"/>
                    <a:pt x="5288" y="5369"/>
                    <a:pt x="7712" y="2945"/>
                  </a:cubicBezTo>
                  <a:cubicBezTo>
                    <a:pt x="8923" y="1735"/>
                    <a:pt x="10513" y="1130"/>
                    <a:pt x="12103" y="1130"/>
                  </a:cubicBezTo>
                  <a:close/>
                  <a:moveTo>
                    <a:pt x="4918" y="13726"/>
                  </a:moveTo>
                  <a:lnTo>
                    <a:pt x="5716" y="14524"/>
                  </a:lnTo>
                  <a:lnTo>
                    <a:pt x="4918" y="15322"/>
                  </a:lnTo>
                  <a:lnTo>
                    <a:pt x="4120" y="14524"/>
                  </a:lnTo>
                  <a:lnTo>
                    <a:pt x="4918" y="13726"/>
                  </a:lnTo>
                  <a:close/>
                  <a:moveTo>
                    <a:pt x="12106" y="1"/>
                  </a:moveTo>
                  <a:cubicBezTo>
                    <a:pt x="10226" y="1"/>
                    <a:pt x="8345" y="717"/>
                    <a:pt x="6914" y="2147"/>
                  </a:cubicBezTo>
                  <a:cubicBezTo>
                    <a:pt x="4725" y="4333"/>
                    <a:pt x="4240" y="7516"/>
                    <a:pt x="5315" y="10133"/>
                  </a:cubicBezTo>
                  <a:lnTo>
                    <a:pt x="4518" y="10931"/>
                  </a:lnTo>
                  <a:cubicBezTo>
                    <a:pt x="4009" y="11434"/>
                    <a:pt x="3876" y="12208"/>
                    <a:pt x="4192" y="12852"/>
                  </a:cubicBezTo>
                  <a:lnTo>
                    <a:pt x="663" y="16382"/>
                  </a:lnTo>
                  <a:cubicBezTo>
                    <a:pt x="1" y="17044"/>
                    <a:pt x="1" y="18116"/>
                    <a:pt x="663" y="18778"/>
                  </a:cubicBezTo>
                  <a:cubicBezTo>
                    <a:pt x="994" y="19108"/>
                    <a:pt x="1428" y="19273"/>
                    <a:pt x="1862" y="19273"/>
                  </a:cubicBezTo>
                  <a:cubicBezTo>
                    <a:pt x="2295" y="19273"/>
                    <a:pt x="2729" y="19108"/>
                    <a:pt x="3060" y="18778"/>
                  </a:cubicBezTo>
                  <a:lnTo>
                    <a:pt x="6586" y="15249"/>
                  </a:lnTo>
                  <a:cubicBezTo>
                    <a:pt x="6820" y="15363"/>
                    <a:pt x="7071" y="15418"/>
                    <a:pt x="7320" y="15418"/>
                  </a:cubicBezTo>
                  <a:cubicBezTo>
                    <a:pt x="7757" y="15418"/>
                    <a:pt x="8188" y="15247"/>
                    <a:pt x="8510" y="14921"/>
                  </a:cubicBezTo>
                  <a:lnTo>
                    <a:pt x="9308" y="14126"/>
                  </a:lnTo>
                  <a:cubicBezTo>
                    <a:pt x="10192" y="14489"/>
                    <a:pt x="11145" y="14675"/>
                    <a:pt x="12104" y="14675"/>
                  </a:cubicBezTo>
                  <a:cubicBezTo>
                    <a:pt x="13962" y="14675"/>
                    <a:pt x="15843" y="13979"/>
                    <a:pt x="17294" y="12527"/>
                  </a:cubicBezTo>
                  <a:cubicBezTo>
                    <a:pt x="20155" y="9666"/>
                    <a:pt x="20155" y="5008"/>
                    <a:pt x="17294" y="2147"/>
                  </a:cubicBezTo>
                  <a:cubicBezTo>
                    <a:pt x="15864" y="716"/>
                    <a:pt x="13985" y="1"/>
                    <a:pt x="1210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grpSp>
          <p:nvGrpSpPr>
            <p:cNvPr id="1018" name="Google Shape;1018;p21"/>
            <p:cNvGrpSpPr/>
            <p:nvPr/>
          </p:nvGrpSpPr>
          <p:grpSpPr>
            <a:xfrm>
              <a:off x="491193" y="148561"/>
              <a:ext cx="247352" cy="188727"/>
              <a:chOff x="1433349" y="2152174"/>
              <a:chExt cx="1316400" cy="1004400"/>
            </a:xfrm>
          </p:grpSpPr>
          <p:sp>
            <p:nvSpPr>
              <p:cNvPr id="1019" name="Google Shape;1019;p21"/>
              <p:cNvSpPr/>
              <p:nvPr/>
            </p:nvSpPr>
            <p:spPr>
              <a:xfrm rot="5400000">
                <a:off x="1844638" y="2440788"/>
                <a:ext cx="493800" cy="427200"/>
              </a:xfrm>
              <a:prstGeom prst="triangle">
                <a:avLst>
                  <a:gd name="adj" fmla="val 50000"/>
                </a:avLst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0" name="Google Shape;1020;p21"/>
              <p:cNvSpPr/>
              <p:nvPr/>
            </p:nvSpPr>
            <p:spPr>
              <a:xfrm>
                <a:off x="1433349" y="2152174"/>
                <a:ext cx="1316400" cy="1004400"/>
              </a:xfrm>
              <a:prstGeom prst="roundRect">
                <a:avLst>
                  <a:gd name="adj" fmla="val 16667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1" name="Google Shape;1021;p21"/>
              <p:cNvSpPr/>
              <p:nvPr/>
            </p:nvSpPr>
            <p:spPr>
              <a:xfrm rot="5400000">
                <a:off x="1974719" y="2501057"/>
                <a:ext cx="354300" cy="306600"/>
              </a:xfrm>
              <a:prstGeom prst="triangle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022" name="Google Shape;1022;p21"/>
          <p:cNvGrpSpPr/>
          <p:nvPr/>
        </p:nvGrpSpPr>
        <p:grpSpPr>
          <a:xfrm>
            <a:off x="557932" y="201447"/>
            <a:ext cx="125282" cy="89173"/>
            <a:chOff x="1152000" y="3898200"/>
            <a:chExt cx="766254" cy="545400"/>
          </a:xfrm>
        </p:grpSpPr>
        <p:sp>
          <p:nvSpPr>
            <p:cNvPr id="1023" name="Google Shape;1023;p21"/>
            <p:cNvSpPr/>
            <p:nvPr/>
          </p:nvSpPr>
          <p:spPr>
            <a:xfrm>
              <a:off x="1152000" y="3898200"/>
              <a:ext cx="635400" cy="5454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21"/>
            <p:cNvSpPr/>
            <p:nvPr/>
          </p:nvSpPr>
          <p:spPr>
            <a:xfrm rot="-5400000">
              <a:off x="1590804" y="4066040"/>
              <a:ext cx="445200" cy="209700"/>
            </a:xfrm>
            <a:prstGeom prst="triangle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440">
          <p15:clr>
            <a:srgbClr val="FA7B17"/>
          </p15:clr>
        </p15:guide>
        <p15:guide id="2" pos="2721">
          <p15:clr>
            <a:srgbClr val="FA7B17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one colum 2">
  <p:cSld name="CUSTOM_13">
    <p:spTree>
      <p:nvGrpSpPr>
        <p:cNvPr id="1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1026;p22"/>
          <p:cNvSpPr txBox="1">
            <a:spLocks noGrp="1"/>
          </p:cNvSpPr>
          <p:nvPr>
            <p:ph type="subTitle" idx="1"/>
          </p:nvPr>
        </p:nvSpPr>
        <p:spPr>
          <a:xfrm>
            <a:off x="673750" y="2573500"/>
            <a:ext cx="3835500" cy="114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Char char="●"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9pPr>
          </a:lstStyle>
          <a:p>
            <a:endParaRPr/>
          </a:p>
        </p:txBody>
      </p:sp>
      <p:sp>
        <p:nvSpPr>
          <p:cNvPr id="1027" name="Google Shape;1027;p22"/>
          <p:cNvSpPr txBox="1">
            <a:spLocks noGrp="1"/>
          </p:cNvSpPr>
          <p:nvPr>
            <p:ph type="title"/>
          </p:nvPr>
        </p:nvSpPr>
        <p:spPr>
          <a:xfrm>
            <a:off x="713250" y="539500"/>
            <a:ext cx="7717500" cy="64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8" name="Google Shape;1028;p22"/>
          <p:cNvSpPr txBox="1">
            <a:spLocks noGrp="1"/>
          </p:cNvSpPr>
          <p:nvPr>
            <p:ph type="subTitle" idx="2"/>
          </p:nvPr>
        </p:nvSpPr>
        <p:spPr>
          <a:xfrm>
            <a:off x="673750" y="2266200"/>
            <a:ext cx="3835500" cy="46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Char char="●"/>
              <a:defRPr sz="22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Char char="○"/>
              <a:defRPr sz="2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Char char="■"/>
              <a:defRPr sz="2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Char char="●"/>
              <a:defRPr sz="2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Char char="○"/>
              <a:defRPr sz="2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Char char="■"/>
              <a:defRPr sz="2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Char char="●"/>
              <a:defRPr sz="2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Char char="○"/>
              <a:defRPr sz="2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Char char="■"/>
              <a:defRPr sz="2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grpSp>
        <p:nvGrpSpPr>
          <p:cNvPr id="1029" name="Google Shape;1029;p22"/>
          <p:cNvGrpSpPr/>
          <p:nvPr/>
        </p:nvGrpSpPr>
        <p:grpSpPr>
          <a:xfrm>
            <a:off x="0" y="-43100"/>
            <a:ext cx="9144000" cy="5205000"/>
            <a:chOff x="0" y="-43100"/>
            <a:chExt cx="9144000" cy="5205000"/>
          </a:xfrm>
        </p:grpSpPr>
        <p:sp>
          <p:nvSpPr>
            <p:cNvPr id="1030" name="Google Shape;1030;p22"/>
            <p:cNvSpPr/>
            <p:nvPr/>
          </p:nvSpPr>
          <p:spPr>
            <a:xfrm>
              <a:off x="0" y="-42550"/>
              <a:ext cx="9144000" cy="551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22"/>
            <p:cNvSpPr/>
            <p:nvPr/>
          </p:nvSpPr>
          <p:spPr>
            <a:xfrm>
              <a:off x="0" y="-43100"/>
              <a:ext cx="517200" cy="5205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32" name="Google Shape;1032;p22"/>
            <p:cNvGrpSpPr/>
            <p:nvPr/>
          </p:nvGrpSpPr>
          <p:grpSpPr>
            <a:xfrm>
              <a:off x="2541307" y="86840"/>
              <a:ext cx="5686411" cy="292990"/>
              <a:chOff x="2039075" y="127544"/>
              <a:chExt cx="4783320" cy="310206"/>
            </a:xfrm>
          </p:grpSpPr>
          <p:sp>
            <p:nvSpPr>
              <p:cNvPr id="1033" name="Google Shape;1033;p22"/>
              <p:cNvSpPr/>
              <p:nvPr/>
            </p:nvSpPr>
            <p:spPr>
              <a:xfrm>
                <a:off x="2039075" y="127550"/>
                <a:ext cx="4783200" cy="3102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4" name="Google Shape;1034;p22"/>
              <p:cNvSpPr/>
              <p:nvPr/>
            </p:nvSpPr>
            <p:spPr>
              <a:xfrm>
                <a:off x="6440795" y="127544"/>
                <a:ext cx="381600" cy="310200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rgbClr val="F3F3F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35" name="Google Shape;1035;p22"/>
            <p:cNvSpPr txBox="1"/>
            <p:nvPr/>
          </p:nvSpPr>
          <p:spPr>
            <a:xfrm>
              <a:off x="864875" y="142875"/>
              <a:ext cx="1599600" cy="20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200">
                  <a:latin typeface="Oswald"/>
                  <a:ea typeface="Oswald"/>
                  <a:cs typeface="Oswald"/>
                  <a:sym typeface="Oswald"/>
                </a:rPr>
                <a:t>Video Channel Presentation</a:t>
              </a:r>
              <a:endParaRPr sz="1200">
                <a:latin typeface="Oswald"/>
                <a:ea typeface="Oswald"/>
                <a:cs typeface="Oswald"/>
                <a:sym typeface="Oswald"/>
              </a:endParaRPr>
            </a:p>
          </p:txBody>
        </p:sp>
        <p:grpSp>
          <p:nvGrpSpPr>
            <p:cNvPr id="1036" name="Google Shape;1036;p22"/>
            <p:cNvGrpSpPr/>
            <p:nvPr/>
          </p:nvGrpSpPr>
          <p:grpSpPr>
            <a:xfrm>
              <a:off x="164775" y="142875"/>
              <a:ext cx="200100" cy="180875"/>
              <a:chOff x="164775" y="142875"/>
              <a:chExt cx="200100" cy="180875"/>
            </a:xfrm>
          </p:grpSpPr>
          <p:sp>
            <p:nvSpPr>
              <p:cNvPr id="1037" name="Google Shape;1037;p22"/>
              <p:cNvSpPr/>
              <p:nvPr/>
            </p:nvSpPr>
            <p:spPr>
              <a:xfrm>
                <a:off x="164775" y="142875"/>
                <a:ext cx="200100" cy="38100"/>
              </a:xfrm>
              <a:prstGeom prst="roundRect">
                <a:avLst>
                  <a:gd name="adj" fmla="val 16667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8" name="Google Shape;1038;p22"/>
              <p:cNvSpPr/>
              <p:nvPr/>
            </p:nvSpPr>
            <p:spPr>
              <a:xfrm>
                <a:off x="164775" y="285650"/>
                <a:ext cx="200100" cy="38100"/>
              </a:xfrm>
              <a:prstGeom prst="roundRect">
                <a:avLst>
                  <a:gd name="adj" fmla="val 16667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9" name="Google Shape;1039;p22"/>
              <p:cNvSpPr/>
              <p:nvPr/>
            </p:nvSpPr>
            <p:spPr>
              <a:xfrm>
                <a:off x="164775" y="214263"/>
                <a:ext cx="200100" cy="38100"/>
              </a:xfrm>
              <a:prstGeom prst="roundRect">
                <a:avLst>
                  <a:gd name="adj" fmla="val 16667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40" name="Google Shape;1040;p22"/>
            <p:cNvGrpSpPr/>
            <p:nvPr/>
          </p:nvGrpSpPr>
          <p:grpSpPr>
            <a:xfrm>
              <a:off x="136421" y="2300197"/>
              <a:ext cx="244341" cy="214216"/>
              <a:chOff x="-46042675" y="3218600"/>
              <a:chExt cx="300100" cy="263100"/>
            </a:xfrm>
          </p:grpSpPr>
          <p:sp>
            <p:nvSpPr>
              <p:cNvPr id="1041" name="Google Shape;1041;p22"/>
              <p:cNvSpPr/>
              <p:nvPr/>
            </p:nvSpPr>
            <p:spPr>
              <a:xfrm>
                <a:off x="-46042675" y="3302875"/>
                <a:ext cx="35475" cy="130000"/>
              </a:xfrm>
              <a:custGeom>
                <a:avLst/>
                <a:gdLst/>
                <a:ahLst/>
                <a:cxnLst/>
                <a:rect l="l" t="t" r="r" b="b"/>
                <a:pathLst>
                  <a:path w="1419" h="5200" extrusionOk="0">
                    <a:moveTo>
                      <a:pt x="1" y="1"/>
                    </a:moveTo>
                    <a:lnTo>
                      <a:pt x="1" y="5199"/>
                    </a:lnTo>
                    <a:lnTo>
                      <a:pt x="1418" y="4506"/>
                    </a:lnTo>
                    <a:lnTo>
                      <a:pt x="1418" y="726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2" name="Google Shape;1042;p22"/>
              <p:cNvSpPr/>
              <p:nvPr/>
            </p:nvSpPr>
            <p:spPr>
              <a:xfrm>
                <a:off x="-45919025" y="3341475"/>
                <a:ext cx="53600" cy="52800"/>
              </a:xfrm>
              <a:custGeom>
                <a:avLst/>
                <a:gdLst/>
                <a:ahLst/>
                <a:cxnLst/>
                <a:rect l="l" t="t" r="r" b="b"/>
                <a:pathLst>
                  <a:path w="2144" h="2112" extrusionOk="0">
                    <a:moveTo>
                      <a:pt x="1072" y="1"/>
                    </a:moveTo>
                    <a:cubicBezTo>
                      <a:pt x="473" y="1"/>
                      <a:pt x="1" y="473"/>
                      <a:pt x="1" y="1072"/>
                    </a:cubicBezTo>
                    <a:cubicBezTo>
                      <a:pt x="1" y="1639"/>
                      <a:pt x="473" y="2112"/>
                      <a:pt x="1072" y="2112"/>
                    </a:cubicBezTo>
                    <a:cubicBezTo>
                      <a:pt x="1671" y="2112"/>
                      <a:pt x="2143" y="1639"/>
                      <a:pt x="2143" y="1072"/>
                    </a:cubicBezTo>
                    <a:cubicBezTo>
                      <a:pt x="2143" y="473"/>
                      <a:pt x="1639" y="1"/>
                      <a:pt x="107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3" name="Google Shape;1043;p22"/>
              <p:cNvSpPr/>
              <p:nvPr/>
            </p:nvSpPr>
            <p:spPr>
              <a:xfrm>
                <a:off x="-45778025" y="3302875"/>
                <a:ext cx="35450" cy="130000"/>
              </a:xfrm>
              <a:custGeom>
                <a:avLst/>
                <a:gdLst/>
                <a:ahLst/>
                <a:cxnLst/>
                <a:rect l="l" t="t" r="r" b="b"/>
                <a:pathLst>
                  <a:path w="1418" h="5200" extrusionOk="0">
                    <a:moveTo>
                      <a:pt x="1418" y="1"/>
                    </a:moveTo>
                    <a:lnTo>
                      <a:pt x="0" y="726"/>
                    </a:lnTo>
                    <a:lnTo>
                      <a:pt x="0" y="4506"/>
                    </a:lnTo>
                    <a:lnTo>
                      <a:pt x="1418" y="5199"/>
                    </a:lnTo>
                    <a:lnTo>
                      <a:pt x="141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4" name="Google Shape;1044;p22"/>
              <p:cNvSpPr/>
              <p:nvPr/>
            </p:nvSpPr>
            <p:spPr>
              <a:xfrm>
                <a:off x="-46042675" y="3235950"/>
                <a:ext cx="300100" cy="245750"/>
              </a:xfrm>
              <a:custGeom>
                <a:avLst/>
                <a:gdLst/>
                <a:ahLst/>
                <a:cxnLst/>
                <a:rect l="l" t="t" r="r" b="b"/>
                <a:pathLst>
                  <a:path w="12004" h="9830" extrusionOk="0">
                    <a:moveTo>
                      <a:pt x="6018" y="2142"/>
                    </a:moveTo>
                    <a:cubicBezTo>
                      <a:pt x="7751" y="2142"/>
                      <a:pt x="9168" y="3560"/>
                      <a:pt x="9168" y="5293"/>
                    </a:cubicBezTo>
                    <a:cubicBezTo>
                      <a:pt x="9168" y="7026"/>
                      <a:pt x="7751" y="8443"/>
                      <a:pt x="6018" y="8443"/>
                    </a:cubicBezTo>
                    <a:cubicBezTo>
                      <a:pt x="4285" y="8443"/>
                      <a:pt x="2867" y="7026"/>
                      <a:pt x="2867" y="5293"/>
                    </a:cubicBezTo>
                    <a:cubicBezTo>
                      <a:pt x="2867" y="3560"/>
                      <a:pt x="4285" y="2142"/>
                      <a:pt x="6018" y="2142"/>
                    </a:cubicBezTo>
                    <a:close/>
                    <a:moveTo>
                      <a:pt x="1765" y="0"/>
                    </a:moveTo>
                    <a:cubicBezTo>
                      <a:pt x="1576" y="0"/>
                      <a:pt x="1418" y="158"/>
                      <a:pt x="1418" y="378"/>
                    </a:cubicBezTo>
                    <a:lnTo>
                      <a:pt x="1418" y="725"/>
                    </a:lnTo>
                    <a:lnTo>
                      <a:pt x="1072" y="725"/>
                    </a:lnTo>
                    <a:cubicBezTo>
                      <a:pt x="473" y="725"/>
                      <a:pt x="1" y="1197"/>
                      <a:pt x="1" y="1796"/>
                    </a:cubicBezTo>
                    <a:lnTo>
                      <a:pt x="1" y="1890"/>
                    </a:lnTo>
                    <a:lnTo>
                      <a:pt x="1922" y="2835"/>
                    </a:lnTo>
                    <a:cubicBezTo>
                      <a:pt x="2048" y="2930"/>
                      <a:pt x="2143" y="3056"/>
                      <a:pt x="2143" y="3151"/>
                    </a:cubicBezTo>
                    <a:lnTo>
                      <a:pt x="2143" y="7372"/>
                    </a:lnTo>
                    <a:cubicBezTo>
                      <a:pt x="2143" y="7498"/>
                      <a:pt x="2048" y="7624"/>
                      <a:pt x="1922" y="7687"/>
                    </a:cubicBezTo>
                    <a:lnTo>
                      <a:pt x="1" y="8632"/>
                    </a:lnTo>
                    <a:lnTo>
                      <a:pt x="1" y="8758"/>
                    </a:lnTo>
                    <a:cubicBezTo>
                      <a:pt x="1" y="9357"/>
                      <a:pt x="473" y="9830"/>
                      <a:pt x="1072" y="9830"/>
                    </a:cubicBezTo>
                    <a:lnTo>
                      <a:pt x="10964" y="9830"/>
                    </a:lnTo>
                    <a:cubicBezTo>
                      <a:pt x="11531" y="9830"/>
                      <a:pt x="12004" y="9357"/>
                      <a:pt x="12004" y="8758"/>
                    </a:cubicBezTo>
                    <a:lnTo>
                      <a:pt x="12004" y="8632"/>
                    </a:lnTo>
                    <a:lnTo>
                      <a:pt x="10082" y="7687"/>
                    </a:lnTo>
                    <a:cubicBezTo>
                      <a:pt x="9956" y="7624"/>
                      <a:pt x="9893" y="7498"/>
                      <a:pt x="9893" y="7372"/>
                    </a:cubicBezTo>
                    <a:lnTo>
                      <a:pt x="9893" y="3151"/>
                    </a:lnTo>
                    <a:cubicBezTo>
                      <a:pt x="9893" y="3056"/>
                      <a:pt x="9956" y="2930"/>
                      <a:pt x="10082" y="2835"/>
                    </a:cubicBezTo>
                    <a:lnTo>
                      <a:pt x="12004" y="1890"/>
                    </a:lnTo>
                    <a:lnTo>
                      <a:pt x="12004" y="1796"/>
                    </a:lnTo>
                    <a:cubicBezTo>
                      <a:pt x="12004" y="1197"/>
                      <a:pt x="11531" y="725"/>
                      <a:pt x="10933" y="725"/>
                    </a:cubicBezTo>
                    <a:lnTo>
                      <a:pt x="2143" y="725"/>
                    </a:lnTo>
                    <a:lnTo>
                      <a:pt x="2143" y="378"/>
                    </a:lnTo>
                    <a:cubicBezTo>
                      <a:pt x="2143" y="158"/>
                      <a:pt x="1985" y="0"/>
                      <a:pt x="176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5" name="Google Shape;1045;p22"/>
              <p:cNvSpPr/>
              <p:nvPr/>
            </p:nvSpPr>
            <p:spPr>
              <a:xfrm>
                <a:off x="-45952875" y="3306025"/>
                <a:ext cx="122100" cy="122125"/>
              </a:xfrm>
              <a:custGeom>
                <a:avLst/>
                <a:gdLst/>
                <a:ahLst/>
                <a:cxnLst/>
                <a:rect l="l" t="t" r="r" b="b"/>
                <a:pathLst>
                  <a:path w="4884" h="4885" extrusionOk="0">
                    <a:moveTo>
                      <a:pt x="2426" y="663"/>
                    </a:moveTo>
                    <a:cubicBezTo>
                      <a:pt x="3403" y="663"/>
                      <a:pt x="4190" y="1450"/>
                      <a:pt x="4190" y="2458"/>
                    </a:cubicBezTo>
                    <a:cubicBezTo>
                      <a:pt x="4159" y="3435"/>
                      <a:pt x="3371" y="4223"/>
                      <a:pt x="2426" y="4223"/>
                    </a:cubicBezTo>
                    <a:cubicBezTo>
                      <a:pt x="1449" y="4223"/>
                      <a:pt x="662" y="3435"/>
                      <a:pt x="662" y="2458"/>
                    </a:cubicBezTo>
                    <a:cubicBezTo>
                      <a:pt x="662" y="1450"/>
                      <a:pt x="1449" y="663"/>
                      <a:pt x="2426" y="663"/>
                    </a:cubicBezTo>
                    <a:close/>
                    <a:moveTo>
                      <a:pt x="2426" y="1"/>
                    </a:moveTo>
                    <a:cubicBezTo>
                      <a:pt x="1103" y="1"/>
                      <a:pt x="0" y="1104"/>
                      <a:pt x="0" y="2458"/>
                    </a:cubicBezTo>
                    <a:cubicBezTo>
                      <a:pt x="0" y="3782"/>
                      <a:pt x="1103" y="4884"/>
                      <a:pt x="2426" y="4884"/>
                    </a:cubicBezTo>
                    <a:cubicBezTo>
                      <a:pt x="3781" y="4884"/>
                      <a:pt x="4883" y="3782"/>
                      <a:pt x="4883" y="2458"/>
                    </a:cubicBezTo>
                    <a:cubicBezTo>
                      <a:pt x="4883" y="1104"/>
                      <a:pt x="3781" y="1"/>
                      <a:pt x="242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6" name="Google Shape;1046;p22"/>
              <p:cNvSpPr/>
              <p:nvPr/>
            </p:nvSpPr>
            <p:spPr>
              <a:xfrm>
                <a:off x="-45941075" y="3218600"/>
                <a:ext cx="98475" cy="17375"/>
              </a:xfrm>
              <a:custGeom>
                <a:avLst/>
                <a:gdLst/>
                <a:ahLst/>
                <a:cxnLst/>
                <a:rect l="l" t="t" r="r" b="b"/>
                <a:pathLst>
                  <a:path w="3939" h="695" extrusionOk="0">
                    <a:moveTo>
                      <a:pt x="536" y="1"/>
                    </a:moveTo>
                    <a:cubicBezTo>
                      <a:pt x="410" y="1"/>
                      <a:pt x="316" y="64"/>
                      <a:pt x="221" y="190"/>
                    </a:cubicBezTo>
                    <a:lnTo>
                      <a:pt x="1" y="694"/>
                    </a:lnTo>
                    <a:lnTo>
                      <a:pt x="3939" y="694"/>
                    </a:lnTo>
                    <a:lnTo>
                      <a:pt x="3655" y="190"/>
                    </a:lnTo>
                    <a:cubicBezTo>
                      <a:pt x="3592" y="64"/>
                      <a:pt x="3466" y="1"/>
                      <a:pt x="334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47" name="Google Shape;1047;p22"/>
            <p:cNvGrpSpPr/>
            <p:nvPr/>
          </p:nvGrpSpPr>
          <p:grpSpPr>
            <a:xfrm>
              <a:off x="119564" y="809446"/>
              <a:ext cx="278059" cy="224217"/>
              <a:chOff x="-13512225" y="4080275"/>
              <a:chExt cx="353675" cy="352875"/>
            </a:xfrm>
          </p:grpSpPr>
          <p:sp>
            <p:nvSpPr>
              <p:cNvPr id="1048" name="Google Shape;1048;p22"/>
              <p:cNvSpPr/>
              <p:nvPr/>
            </p:nvSpPr>
            <p:spPr>
              <a:xfrm>
                <a:off x="-13512225" y="4203925"/>
                <a:ext cx="353675" cy="229225"/>
              </a:xfrm>
              <a:custGeom>
                <a:avLst/>
                <a:gdLst/>
                <a:ahLst/>
                <a:cxnLst/>
                <a:rect l="l" t="t" r="r" b="b"/>
                <a:pathLst>
                  <a:path w="14147" h="9169" extrusionOk="0">
                    <a:moveTo>
                      <a:pt x="5407" y="1717"/>
                    </a:moveTo>
                    <a:cubicBezTo>
                      <a:pt x="5482" y="1717"/>
                      <a:pt x="5561" y="1733"/>
                      <a:pt x="5640" y="1765"/>
                    </a:cubicBezTo>
                    <a:lnTo>
                      <a:pt x="9767" y="4254"/>
                    </a:lnTo>
                    <a:cubicBezTo>
                      <a:pt x="9893" y="4348"/>
                      <a:pt x="9987" y="4443"/>
                      <a:pt x="9987" y="4600"/>
                    </a:cubicBezTo>
                    <a:cubicBezTo>
                      <a:pt x="9987" y="4758"/>
                      <a:pt x="9893" y="4915"/>
                      <a:pt x="9767" y="5010"/>
                    </a:cubicBezTo>
                    <a:lnTo>
                      <a:pt x="5640" y="7499"/>
                    </a:lnTo>
                    <a:cubicBezTo>
                      <a:pt x="5577" y="7530"/>
                      <a:pt x="5506" y="7546"/>
                      <a:pt x="5431" y="7546"/>
                    </a:cubicBezTo>
                    <a:cubicBezTo>
                      <a:pt x="5356" y="7546"/>
                      <a:pt x="5277" y="7530"/>
                      <a:pt x="5199" y="7499"/>
                    </a:cubicBezTo>
                    <a:cubicBezTo>
                      <a:pt x="5104" y="7404"/>
                      <a:pt x="5010" y="7278"/>
                      <a:pt x="5010" y="7121"/>
                    </a:cubicBezTo>
                    <a:lnTo>
                      <a:pt x="5010" y="2143"/>
                    </a:lnTo>
                    <a:cubicBezTo>
                      <a:pt x="5010" y="1985"/>
                      <a:pt x="5104" y="1859"/>
                      <a:pt x="5199" y="1765"/>
                    </a:cubicBezTo>
                    <a:cubicBezTo>
                      <a:pt x="5262" y="1733"/>
                      <a:pt x="5333" y="1717"/>
                      <a:pt x="5407" y="1717"/>
                    </a:cubicBezTo>
                    <a:close/>
                    <a:moveTo>
                      <a:pt x="63" y="0"/>
                    </a:moveTo>
                    <a:lnTo>
                      <a:pt x="63" y="7971"/>
                    </a:lnTo>
                    <a:cubicBezTo>
                      <a:pt x="0" y="8633"/>
                      <a:pt x="568" y="9168"/>
                      <a:pt x="1261" y="9168"/>
                    </a:cubicBezTo>
                    <a:lnTo>
                      <a:pt x="12886" y="9168"/>
                    </a:lnTo>
                    <a:cubicBezTo>
                      <a:pt x="13548" y="9168"/>
                      <a:pt x="14146" y="8633"/>
                      <a:pt x="14146" y="7908"/>
                    </a:cubicBezTo>
                    <a:lnTo>
                      <a:pt x="1414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" name="Google Shape;1049;p22"/>
              <p:cNvSpPr/>
              <p:nvPr/>
            </p:nvSpPr>
            <p:spPr>
              <a:xfrm>
                <a:off x="-13366525" y="4275600"/>
                <a:ext cx="73275" cy="88225"/>
              </a:xfrm>
              <a:custGeom>
                <a:avLst/>
                <a:gdLst/>
                <a:ahLst/>
                <a:cxnLst/>
                <a:rect l="l" t="t" r="r" b="b"/>
                <a:pathLst>
                  <a:path w="2931" h="3529" extrusionOk="0">
                    <a:moveTo>
                      <a:pt x="1" y="0"/>
                    </a:moveTo>
                    <a:lnTo>
                      <a:pt x="1" y="3529"/>
                    </a:lnTo>
                    <a:lnTo>
                      <a:pt x="2931" y="1733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" name="Google Shape;1050;p22"/>
              <p:cNvSpPr/>
              <p:nvPr/>
            </p:nvSpPr>
            <p:spPr>
              <a:xfrm>
                <a:off x="-13398800" y="4143275"/>
                <a:ext cx="65375" cy="40975"/>
              </a:xfrm>
              <a:custGeom>
                <a:avLst/>
                <a:gdLst/>
                <a:ahLst/>
                <a:cxnLst/>
                <a:rect l="l" t="t" r="r" b="b"/>
                <a:pathLst>
                  <a:path w="2615" h="1639" extrusionOk="0">
                    <a:moveTo>
                      <a:pt x="1103" y="1"/>
                    </a:moveTo>
                    <a:lnTo>
                      <a:pt x="0" y="1639"/>
                    </a:lnTo>
                    <a:lnTo>
                      <a:pt x="1512" y="1639"/>
                    </a:lnTo>
                    <a:lnTo>
                      <a:pt x="261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1" name="Google Shape;1051;p22"/>
              <p:cNvSpPr/>
              <p:nvPr/>
            </p:nvSpPr>
            <p:spPr>
              <a:xfrm>
                <a:off x="-13336575" y="4143275"/>
                <a:ext cx="64600" cy="40975"/>
              </a:xfrm>
              <a:custGeom>
                <a:avLst/>
                <a:gdLst/>
                <a:ahLst/>
                <a:cxnLst/>
                <a:rect l="l" t="t" r="r" b="b"/>
                <a:pathLst>
                  <a:path w="2584" h="1639" extrusionOk="0">
                    <a:moveTo>
                      <a:pt x="1103" y="1"/>
                    </a:moveTo>
                    <a:lnTo>
                      <a:pt x="0" y="1639"/>
                    </a:lnTo>
                    <a:lnTo>
                      <a:pt x="1481" y="1639"/>
                    </a:lnTo>
                    <a:lnTo>
                      <a:pt x="258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2" name="Google Shape;1052;p22"/>
              <p:cNvSpPr/>
              <p:nvPr/>
            </p:nvSpPr>
            <p:spPr>
              <a:xfrm>
                <a:off x="-13398800" y="4081050"/>
                <a:ext cx="65375" cy="40975"/>
              </a:xfrm>
              <a:custGeom>
                <a:avLst/>
                <a:gdLst/>
                <a:ahLst/>
                <a:cxnLst/>
                <a:rect l="l" t="t" r="r" b="b"/>
                <a:pathLst>
                  <a:path w="2615" h="1639" extrusionOk="0">
                    <a:moveTo>
                      <a:pt x="0" y="1"/>
                    </a:moveTo>
                    <a:lnTo>
                      <a:pt x="1103" y="1639"/>
                    </a:lnTo>
                    <a:lnTo>
                      <a:pt x="2615" y="1639"/>
                    </a:lnTo>
                    <a:lnTo>
                      <a:pt x="151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3" name="Google Shape;1053;p22"/>
              <p:cNvSpPr/>
              <p:nvPr/>
            </p:nvSpPr>
            <p:spPr>
              <a:xfrm>
                <a:off x="-13274375" y="4143275"/>
                <a:ext cx="64625" cy="40975"/>
              </a:xfrm>
              <a:custGeom>
                <a:avLst/>
                <a:gdLst/>
                <a:ahLst/>
                <a:cxnLst/>
                <a:rect l="l" t="t" r="r" b="b"/>
                <a:pathLst>
                  <a:path w="2585" h="1639" extrusionOk="0">
                    <a:moveTo>
                      <a:pt x="1104" y="1"/>
                    </a:moveTo>
                    <a:lnTo>
                      <a:pt x="1" y="1639"/>
                    </a:lnTo>
                    <a:lnTo>
                      <a:pt x="1482" y="1639"/>
                    </a:lnTo>
                    <a:lnTo>
                      <a:pt x="258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4" name="Google Shape;1054;p22"/>
              <p:cNvSpPr/>
              <p:nvPr/>
            </p:nvSpPr>
            <p:spPr>
              <a:xfrm>
                <a:off x="-13212925" y="4081050"/>
                <a:ext cx="54375" cy="40975"/>
              </a:xfrm>
              <a:custGeom>
                <a:avLst/>
                <a:gdLst/>
                <a:ahLst/>
                <a:cxnLst/>
                <a:rect l="l" t="t" r="r" b="b"/>
                <a:pathLst>
                  <a:path w="2175" h="1639" extrusionOk="0">
                    <a:moveTo>
                      <a:pt x="0" y="1"/>
                    </a:moveTo>
                    <a:lnTo>
                      <a:pt x="1103" y="1639"/>
                    </a:lnTo>
                    <a:lnTo>
                      <a:pt x="2174" y="1639"/>
                    </a:lnTo>
                    <a:lnTo>
                      <a:pt x="2174" y="820"/>
                    </a:lnTo>
                    <a:cubicBezTo>
                      <a:pt x="2174" y="347"/>
                      <a:pt x="1796" y="1"/>
                      <a:pt x="132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5" name="Google Shape;1055;p22"/>
              <p:cNvSpPr/>
              <p:nvPr/>
            </p:nvSpPr>
            <p:spPr>
              <a:xfrm>
                <a:off x="-13212925" y="4143275"/>
                <a:ext cx="54375" cy="40975"/>
              </a:xfrm>
              <a:custGeom>
                <a:avLst/>
                <a:gdLst/>
                <a:ahLst/>
                <a:cxnLst/>
                <a:rect l="l" t="t" r="r" b="b"/>
                <a:pathLst>
                  <a:path w="2175" h="1639" extrusionOk="0">
                    <a:moveTo>
                      <a:pt x="1103" y="1"/>
                    </a:moveTo>
                    <a:lnTo>
                      <a:pt x="0" y="1639"/>
                    </a:lnTo>
                    <a:lnTo>
                      <a:pt x="2174" y="1639"/>
                    </a:lnTo>
                    <a:lnTo>
                      <a:pt x="217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6" name="Google Shape;1056;p22"/>
              <p:cNvSpPr/>
              <p:nvPr/>
            </p:nvSpPr>
            <p:spPr>
              <a:xfrm>
                <a:off x="-13274375" y="4081050"/>
                <a:ext cx="64625" cy="40975"/>
              </a:xfrm>
              <a:custGeom>
                <a:avLst/>
                <a:gdLst/>
                <a:ahLst/>
                <a:cxnLst/>
                <a:rect l="l" t="t" r="r" b="b"/>
                <a:pathLst>
                  <a:path w="2585" h="1639" extrusionOk="0">
                    <a:moveTo>
                      <a:pt x="1" y="1"/>
                    </a:moveTo>
                    <a:lnTo>
                      <a:pt x="1104" y="1639"/>
                    </a:lnTo>
                    <a:lnTo>
                      <a:pt x="2584" y="1639"/>
                    </a:lnTo>
                    <a:lnTo>
                      <a:pt x="148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7" name="Google Shape;1057;p22"/>
              <p:cNvSpPr/>
              <p:nvPr/>
            </p:nvSpPr>
            <p:spPr>
              <a:xfrm>
                <a:off x="-13336575" y="4081050"/>
                <a:ext cx="64600" cy="40975"/>
              </a:xfrm>
              <a:custGeom>
                <a:avLst/>
                <a:gdLst/>
                <a:ahLst/>
                <a:cxnLst/>
                <a:rect l="l" t="t" r="r" b="b"/>
                <a:pathLst>
                  <a:path w="2584" h="1639" extrusionOk="0">
                    <a:moveTo>
                      <a:pt x="0" y="1"/>
                    </a:moveTo>
                    <a:lnTo>
                      <a:pt x="1103" y="1639"/>
                    </a:lnTo>
                    <a:lnTo>
                      <a:pt x="2583" y="1639"/>
                    </a:lnTo>
                    <a:lnTo>
                      <a:pt x="148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8" name="Google Shape;1058;p22"/>
              <p:cNvSpPr/>
              <p:nvPr/>
            </p:nvSpPr>
            <p:spPr>
              <a:xfrm>
                <a:off x="-13512225" y="4080275"/>
                <a:ext cx="123675" cy="103200"/>
              </a:xfrm>
              <a:custGeom>
                <a:avLst/>
                <a:gdLst/>
                <a:ahLst/>
                <a:cxnLst/>
                <a:rect l="l" t="t" r="r" b="b"/>
                <a:pathLst>
                  <a:path w="4947" h="4128" extrusionOk="0">
                    <a:moveTo>
                      <a:pt x="2489" y="1260"/>
                    </a:moveTo>
                    <a:cubicBezTo>
                      <a:pt x="2962" y="1260"/>
                      <a:pt x="3371" y="1607"/>
                      <a:pt x="3371" y="2080"/>
                    </a:cubicBezTo>
                    <a:cubicBezTo>
                      <a:pt x="3371" y="2552"/>
                      <a:pt x="2962" y="2899"/>
                      <a:pt x="2489" y="2899"/>
                    </a:cubicBezTo>
                    <a:cubicBezTo>
                      <a:pt x="2017" y="2899"/>
                      <a:pt x="1670" y="2552"/>
                      <a:pt x="1670" y="2080"/>
                    </a:cubicBezTo>
                    <a:cubicBezTo>
                      <a:pt x="1670" y="1607"/>
                      <a:pt x="2017" y="1260"/>
                      <a:pt x="2489" y="1260"/>
                    </a:cubicBezTo>
                    <a:close/>
                    <a:moveTo>
                      <a:pt x="1261" y="0"/>
                    </a:moveTo>
                    <a:cubicBezTo>
                      <a:pt x="599" y="0"/>
                      <a:pt x="0" y="536"/>
                      <a:pt x="0" y="1260"/>
                    </a:cubicBezTo>
                    <a:lnTo>
                      <a:pt x="0" y="4127"/>
                    </a:lnTo>
                    <a:lnTo>
                      <a:pt x="3560" y="4127"/>
                    </a:lnTo>
                    <a:lnTo>
                      <a:pt x="4947" y="2080"/>
                    </a:lnTo>
                    <a:lnTo>
                      <a:pt x="356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59" name="Google Shape;1059;p22"/>
            <p:cNvGrpSpPr/>
            <p:nvPr/>
          </p:nvGrpSpPr>
          <p:grpSpPr>
            <a:xfrm>
              <a:off x="125276" y="3001692"/>
              <a:ext cx="266639" cy="228787"/>
              <a:chOff x="-3037625" y="3254850"/>
              <a:chExt cx="299325" cy="256775"/>
            </a:xfrm>
          </p:grpSpPr>
          <p:sp>
            <p:nvSpPr>
              <p:cNvPr id="1060" name="Google Shape;1060;p22"/>
              <p:cNvSpPr/>
              <p:nvPr/>
            </p:nvSpPr>
            <p:spPr>
              <a:xfrm>
                <a:off x="-3037625" y="3460400"/>
                <a:ext cx="152825" cy="51225"/>
              </a:xfrm>
              <a:custGeom>
                <a:avLst/>
                <a:gdLst/>
                <a:ahLst/>
                <a:cxnLst/>
                <a:rect l="l" t="t" r="r" b="b"/>
                <a:pathLst>
                  <a:path w="6113" h="2049" extrusionOk="0">
                    <a:moveTo>
                      <a:pt x="1356" y="1"/>
                    </a:moveTo>
                    <a:cubicBezTo>
                      <a:pt x="1" y="1"/>
                      <a:pt x="1" y="2049"/>
                      <a:pt x="1356" y="2049"/>
                    </a:cubicBezTo>
                    <a:lnTo>
                      <a:pt x="4758" y="2049"/>
                    </a:lnTo>
                    <a:cubicBezTo>
                      <a:pt x="6113" y="2049"/>
                      <a:pt x="6113" y="1"/>
                      <a:pt x="475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1" name="Google Shape;1061;p22"/>
              <p:cNvSpPr/>
              <p:nvPr/>
            </p:nvSpPr>
            <p:spPr>
              <a:xfrm>
                <a:off x="-2884825" y="3460400"/>
                <a:ext cx="146525" cy="51225"/>
              </a:xfrm>
              <a:custGeom>
                <a:avLst/>
                <a:gdLst/>
                <a:ahLst/>
                <a:cxnLst/>
                <a:rect l="l" t="t" r="r" b="b"/>
                <a:pathLst>
                  <a:path w="5861" h="2049" extrusionOk="0">
                    <a:moveTo>
                      <a:pt x="1" y="1"/>
                    </a:moveTo>
                    <a:cubicBezTo>
                      <a:pt x="473" y="631"/>
                      <a:pt x="473" y="1419"/>
                      <a:pt x="1" y="2049"/>
                    </a:cubicBezTo>
                    <a:lnTo>
                      <a:pt x="4853" y="2049"/>
                    </a:lnTo>
                    <a:cubicBezTo>
                      <a:pt x="5388" y="2049"/>
                      <a:pt x="5861" y="1576"/>
                      <a:pt x="5861" y="1041"/>
                    </a:cubicBezTo>
                    <a:cubicBezTo>
                      <a:pt x="5861" y="442"/>
                      <a:pt x="5451" y="1"/>
                      <a:pt x="485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2" name="Google Shape;1062;p22"/>
              <p:cNvSpPr/>
              <p:nvPr/>
            </p:nvSpPr>
            <p:spPr>
              <a:xfrm>
                <a:off x="-2909225" y="3313125"/>
                <a:ext cx="59875" cy="72475"/>
              </a:xfrm>
              <a:custGeom>
                <a:avLst/>
                <a:gdLst/>
                <a:ahLst/>
                <a:cxnLst/>
                <a:rect l="l" t="t" r="r" b="b"/>
                <a:pathLst>
                  <a:path w="2395" h="2899" extrusionOk="0">
                    <a:moveTo>
                      <a:pt x="0" y="1"/>
                    </a:moveTo>
                    <a:lnTo>
                      <a:pt x="0" y="2899"/>
                    </a:lnTo>
                    <a:lnTo>
                      <a:pt x="2395" y="145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3" name="Google Shape;1063;p22"/>
              <p:cNvSpPr/>
              <p:nvPr/>
            </p:nvSpPr>
            <p:spPr>
              <a:xfrm>
                <a:off x="-3029750" y="3254850"/>
                <a:ext cx="291450" cy="188250"/>
              </a:xfrm>
              <a:custGeom>
                <a:avLst/>
                <a:gdLst/>
                <a:ahLst/>
                <a:cxnLst/>
                <a:rect l="l" t="t" r="r" b="b"/>
                <a:pathLst>
                  <a:path w="11658" h="7530" extrusionOk="0">
                    <a:moveTo>
                      <a:pt x="4414" y="1387"/>
                    </a:moveTo>
                    <a:cubicBezTo>
                      <a:pt x="4476" y="1387"/>
                      <a:pt x="4541" y="1407"/>
                      <a:pt x="4601" y="1449"/>
                    </a:cubicBezTo>
                    <a:lnTo>
                      <a:pt x="8035" y="3497"/>
                    </a:lnTo>
                    <a:cubicBezTo>
                      <a:pt x="8287" y="3623"/>
                      <a:pt x="8287" y="3938"/>
                      <a:pt x="8035" y="4064"/>
                    </a:cubicBezTo>
                    <a:lnTo>
                      <a:pt x="4601" y="6112"/>
                    </a:lnTo>
                    <a:cubicBezTo>
                      <a:pt x="4552" y="6140"/>
                      <a:pt x="4500" y="6153"/>
                      <a:pt x="4448" y="6153"/>
                    </a:cubicBezTo>
                    <a:cubicBezTo>
                      <a:pt x="4268" y="6153"/>
                      <a:pt x="4097" y="6000"/>
                      <a:pt x="4097" y="5829"/>
                    </a:cubicBezTo>
                    <a:lnTo>
                      <a:pt x="4097" y="1733"/>
                    </a:lnTo>
                    <a:cubicBezTo>
                      <a:pt x="4097" y="1527"/>
                      <a:pt x="4247" y="1387"/>
                      <a:pt x="4414" y="1387"/>
                    </a:cubicBezTo>
                    <a:close/>
                    <a:moveTo>
                      <a:pt x="1041" y="0"/>
                    </a:moveTo>
                    <a:cubicBezTo>
                      <a:pt x="473" y="0"/>
                      <a:pt x="1" y="473"/>
                      <a:pt x="1" y="1040"/>
                    </a:cubicBezTo>
                    <a:lnTo>
                      <a:pt x="1" y="6490"/>
                    </a:lnTo>
                    <a:cubicBezTo>
                      <a:pt x="1" y="7057"/>
                      <a:pt x="473" y="7530"/>
                      <a:pt x="1041" y="7530"/>
                    </a:cubicBezTo>
                    <a:lnTo>
                      <a:pt x="10650" y="7530"/>
                    </a:lnTo>
                    <a:cubicBezTo>
                      <a:pt x="11185" y="7530"/>
                      <a:pt x="11658" y="7057"/>
                      <a:pt x="11658" y="6490"/>
                    </a:cubicBezTo>
                    <a:lnTo>
                      <a:pt x="11658" y="1040"/>
                    </a:lnTo>
                    <a:cubicBezTo>
                      <a:pt x="11658" y="473"/>
                      <a:pt x="11248" y="0"/>
                      <a:pt x="1065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64" name="Google Shape;1064;p22"/>
            <p:cNvGrpSpPr/>
            <p:nvPr/>
          </p:nvGrpSpPr>
          <p:grpSpPr>
            <a:xfrm>
              <a:off x="120575" y="1469909"/>
              <a:ext cx="276059" cy="343008"/>
              <a:chOff x="-2310650" y="3525775"/>
              <a:chExt cx="292250" cy="363125"/>
            </a:xfrm>
          </p:grpSpPr>
          <p:sp>
            <p:nvSpPr>
              <p:cNvPr id="1065" name="Google Shape;1065;p22"/>
              <p:cNvSpPr/>
              <p:nvPr/>
            </p:nvSpPr>
            <p:spPr>
              <a:xfrm>
                <a:off x="-2053075" y="3648650"/>
                <a:ext cx="34675" cy="233950"/>
              </a:xfrm>
              <a:custGeom>
                <a:avLst/>
                <a:gdLst/>
                <a:ahLst/>
                <a:cxnLst/>
                <a:rect l="l" t="t" r="r" b="b"/>
                <a:pathLst>
                  <a:path w="1387" h="9358" extrusionOk="0">
                    <a:moveTo>
                      <a:pt x="0" y="1"/>
                    </a:moveTo>
                    <a:lnTo>
                      <a:pt x="0" y="8286"/>
                    </a:lnTo>
                    <a:cubicBezTo>
                      <a:pt x="0" y="8664"/>
                      <a:pt x="158" y="9011"/>
                      <a:pt x="441" y="9263"/>
                    </a:cubicBezTo>
                    <a:cubicBezTo>
                      <a:pt x="504" y="9326"/>
                      <a:pt x="591" y="9358"/>
                      <a:pt x="677" y="9358"/>
                    </a:cubicBezTo>
                    <a:cubicBezTo>
                      <a:pt x="764" y="9358"/>
                      <a:pt x="851" y="9326"/>
                      <a:pt x="914" y="9263"/>
                    </a:cubicBezTo>
                    <a:cubicBezTo>
                      <a:pt x="1197" y="9011"/>
                      <a:pt x="1355" y="8664"/>
                      <a:pt x="1355" y="8286"/>
                    </a:cubicBezTo>
                    <a:lnTo>
                      <a:pt x="1355" y="347"/>
                    </a:lnTo>
                    <a:lnTo>
                      <a:pt x="1386" y="347"/>
                    </a:lnTo>
                    <a:cubicBezTo>
                      <a:pt x="1386" y="158"/>
                      <a:pt x="1229" y="1"/>
                      <a:pt x="104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6" name="Google Shape;1066;p22"/>
              <p:cNvSpPr/>
              <p:nvPr/>
            </p:nvSpPr>
            <p:spPr>
              <a:xfrm>
                <a:off x="-2259450" y="3751825"/>
                <a:ext cx="51225" cy="51225"/>
              </a:xfrm>
              <a:custGeom>
                <a:avLst/>
                <a:gdLst/>
                <a:ahLst/>
                <a:cxnLst/>
                <a:rect l="l" t="t" r="r" b="b"/>
                <a:pathLst>
                  <a:path w="2049" h="2049" extrusionOk="0">
                    <a:moveTo>
                      <a:pt x="1" y="1"/>
                    </a:moveTo>
                    <a:lnTo>
                      <a:pt x="1" y="2049"/>
                    </a:lnTo>
                    <a:lnTo>
                      <a:pt x="2049" y="2049"/>
                    </a:lnTo>
                    <a:lnTo>
                      <a:pt x="204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7" name="Google Shape;1067;p22"/>
              <p:cNvSpPr/>
              <p:nvPr/>
            </p:nvSpPr>
            <p:spPr>
              <a:xfrm>
                <a:off x="-2259450" y="3649450"/>
                <a:ext cx="137075" cy="51200"/>
              </a:xfrm>
              <a:custGeom>
                <a:avLst/>
                <a:gdLst/>
                <a:ahLst/>
                <a:cxnLst/>
                <a:rect l="l" t="t" r="r" b="b"/>
                <a:pathLst>
                  <a:path w="5483" h="2048" extrusionOk="0">
                    <a:moveTo>
                      <a:pt x="1" y="0"/>
                    </a:moveTo>
                    <a:lnTo>
                      <a:pt x="1" y="2048"/>
                    </a:lnTo>
                    <a:lnTo>
                      <a:pt x="5483" y="2048"/>
                    </a:lnTo>
                    <a:lnTo>
                      <a:pt x="548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8" name="Google Shape;1068;p22"/>
              <p:cNvSpPr/>
              <p:nvPr/>
            </p:nvSpPr>
            <p:spPr>
              <a:xfrm>
                <a:off x="-2310650" y="3525775"/>
                <a:ext cx="252075" cy="363125"/>
              </a:xfrm>
              <a:custGeom>
                <a:avLst/>
                <a:gdLst/>
                <a:ahLst/>
                <a:cxnLst/>
                <a:rect l="l" t="t" r="r" b="b"/>
                <a:pathLst>
                  <a:path w="10083" h="14525" extrusionOk="0">
                    <a:moveTo>
                      <a:pt x="7814" y="4222"/>
                    </a:moveTo>
                    <a:cubicBezTo>
                      <a:pt x="8035" y="4222"/>
                      <a:pt x="8192" y="4380"/>
                      <a:pt x="8192" y="4569"/>
                    </a:cubicBezTo>
                    <a:lnTo>
                      <a:pt x="8192" y="7310"/>
                    </a:lnTo>
                    <a:cubicBezTo>
                      <a:pt x="8192" y="7530"/>
                      <a:pt x="8035" y="7657"/>
                      <a:pt x="7814" y="7657"/>
                    </a:cubicBezTo>
                    <a:lnTo>
                      <a:pt x="1671" y="7657"/>
                    </a:lnTo>
                    <a:cubicBezTo>
                      <a:pt x="1482" y="7657"/>
                      <a:pt x="1324" y="7530"/>
                      <a:pt x="1324" y="7310"/>
                    </a:cubicBezTo>
                    <a:lnTo>
                      <a:pt x="1324" y="4569"/>
                    </a:lnTo>
                    <a:cubicBezTo>
                      <a:pt x="1324" y="4380"/>
                      <a:pt x="1482" y="4222"/>
                      <a:pt x="1671" y="4222"/>
                    </a:cubicBezTo>
                    <a:close/>
                    <a:moveTo>
                      <a:pt x="7904" y="8380"/>
                    </a:moveTo>
                    <a:cubicBezTo>
                      <a:pt x="8287" y="8380"/>
                      <a:pt x="8278" y="9043"/>
                      <a:pt x="7877" y="9043"/>
                    </a:cubicBezTo>
                    <a:lnTo>
                      <a:pt x="5829" y="9043"/>
                    </a:lnTo>
                    <a:cubicBezTo>
                      <a:pt x="5388" y="9043"/>
                      <a:pt x="5357" y="8381"/>
                      <a:pt x="5829" y="8381"/>
                    </a:cubicBezTo>
                    <a:lnTo>
                      <a:pt x="7877" y="8381"/>
                    </a:lnTo>
                    <a:cubicBezTo>
                      <a:pt x="7886" y="8380"/>
                      <a:pt x="7895" y="8380"/>
                      <a:pt x="7904" y="8380"/>
                    </a:cubicBezTo>
                    <a:close/>
                    <a:moveTo>
                      <a:pt x="7904" y="9766"/>
                    </a:moveTo>
                    <a:cubicBezTo>
                      <a:pt x="8287" y="9766"/>
                      <a:pt x="8278" y="10429"/>
                      <a:pt x="7877" y="10429"/>
                    </a:cubicBezTo>
                    <a:lnTo>
                      <a:pt x="5829" y="10429"/>
                    </a:lnTo>
                    <a:cubicBezTo>
                      <a:pt x="5388" y="10429"/>
                      <a:pt x="5357" y="9767"/>
                      <a:pt x="5829" y="9767"/>
                    </a:cubicBezTo>
                    <a:lnTo>
                      <a:pt x="7877" y="9767"/>
                    </a:lnTo>
                    <a:cubicBezTo>
                      <a:pt x="7886" y="9767"/>
                      <a:pt x="7895" y="9766"/>
                      <a:pt x="7904" y="9766"/>
                    </a:cubicBezTo>
                    <a:close/>
                    <a:moveTo>
                      <a:pt x="7877" y="11091"/>
                    </a:moveTo>
                    <a:cubicBezTo>
                      <a:pt x="8287" y="11091"/>
                      <a:pt x="8287" y="11784"/>
                      <a:pt x="7877" y="11784"/>
                    </a:cubicBezTo>
                    <a:lnTo>
                      <a:pt x="5829" y="11784"/>
                    </a:lnTo>
                    <a:cubicBezTo>
                      <a:pt x="5388" y="11784"/>
                      <a:pt x="5357" y="11091"/>
                      <a:pt x="5829" y="11091"/>
                    </a:cubicBezTo>
                    <a:close/>
                    <a:moveTo>
                      <a:pt x="4475" y="8350"/>
                    </a:moveTo>
                    <a:cubicBezTo>
                      <a:pt x="4664" y="8350"/>
                      <a:pt x="4821" y="8507"/>
                      <a:pt x="4821" y="8696"/>
                    </a:cubicBezTo>
                    <a:lnTo>
                      <a:pt x="4821" y="11469"/>
                    </a:lnTo>
                    <a:cubicBezTo>
                      <a:pt x="4821" y="11658"/>
                      <a:pt x="4664" y="11815"/>
                      <a:pt x="4475" y="11815"/>
                    </a:cubicBezTo>
                    <a:lnTo>
                      <a:pt x="1734" y="11815"/>
                    </a:lnTo>
                    <a:cubicBezTo>
                      <a:pt x="1513" y="11815"/>
                      <a:pt x="1356" y="11658"/>
                      <a:pt x="1356" y="11469"/>
                    </a:cubicBezTo>
                    <a:lnTo>
                      <a:pt x="1356" y="8696"/>
                    </a:lnTo>
                    <a:cubicBezTo>
                      <a:pt x="1356" y="8507"/>
                      <a:pt x="1513" y="8350"/>
                      <a:pt x="1734" y="8350"/>
                    </a:cubicBezTo>
                    <a:close/>
                    <a:moveTo>
                      <a:pt x="7877" y="12508"/>
                    </a:moveTo>
                    <a:cubicBezTo>
                      <a:pt x="8287" y="12508"/>
                      <a:pt x="8287" y="13170"/>
                      <a:pt x="7877" y="13170"/>
                    </a:cubicBezTo>
                    <a:lnTo>
                      <a:pt x="1734" y="13170"/>
                    </a:lnTo>
                    <a:cubicBezTo>
                      <a:pt x="1293" y="13170"/>
                      <a:pt x="1261" y="12508"/>
                      <a:pt x="1734" y="12508"/>
                    </a:cubicBezTo>
                    <a:close/>
                    <a:moveTo>
                      <a:pt x="348" y="2868"/>
                    </a:moveTo>
                    <a:cubicBezTo>
                      <a:pt x="158" y="2868"/>
                      <a:pt x="1" y="3025"/>
                      <a:pt x="1" y="3214"/>
                    </a:cubicBezTo>
                    <a:lnTo>
                      <a:pt x="1" y="12823"/>
                    </a:lnTo>
                    <a:cubicBezTo>
                      <a:pt x="1" y="13768"/>
                      <a:pt x="726" y="14525"/>
                      <a:pt x="1702" y="14525"/>
                    </a:cubicBezTo>
                    <a:lnTo>
                      <a:pt x="10083" y="14525"/>
                    </a:lnTo>
                    <a:cubicBezTo>
                      <a:pt x="9767" y="14178"/>
                      <a:pt x="9515" y="13705"/>
                      <a:pt x="9515" y="13138"/>
                    </a:cubicBezTo>
                    <a:cubicBezTo>
                      <a:pt x="9547" y="1"/>
                      <a:pt x="9547" y="6333"/>
                      <a:pt x="9547" y="3214"/>
                    </a:cubicBezTo>
                    <a:cubicBezTo>
                      <a:pt x="9547" y="3025"/>
                      <a:pt x="9389" y="2868"/>
                      <a:pt x="9200" y="286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69" name="Google Shape;1069;p22"/>
            <p:cNvSpPr/>
            <p:nvPr/>
          </p:nvSpPr>
          <p:spPr>
            <a:xfrm rot="-5400000">
              <a:off x="7874100" y="153015"/>
              <a:ext cx="183662" cy="160601"/>
            </a:xfrm>
            <a:custGeom>
              <a:avLst/>
              <a:gdLst/>
              <a:ahLst/>
              <a:cxnLst/>
              <a:rect l="l" t="t" r="r" b="b"/>
              <a:pathLst>
                <a:path w="20155" h="19274" extrusionOk="0">
                  <a:moveTo>
                    <a:pt x="12103" y="1130"/>
                  </a:moveTo>
                  <a:cubicBezTo>
                    <a:pt x="13694" y="1130"/>
                    <a:pt x="15284" y="1735"/>
                    <a:pt x="16496" y="2945"/>
                  </a:cubicBezTo>
                  <a:cubicBezTo>
                    <a:pt x="18917" y="5366"/>
                    <a:pt x="18917" y="9305"/>
                    <a:pt x="16496" y="11729"/>
                  </a:cubicBezTo>
                  <a:cubicBezTo>
                    <a:pt x="15286" y="12940"/>
                    <a:pt x="13695" y="13545"/>
                    <a:pt x="12104" y="13545"/>
                  </a:cubicBezTo>
                  <a:cubicBezTo>
                    <a:pt x="10514" y="13545"/>
                    <a:pt x="8923" y="12940"/>
                    <a:pt x="7712" y="11729"/>
                  </a:cubicBezTo>
                  <a:cubicBezTo>
                    <a:pt x="5288" y="9305"/>
                    <a:pt x="5288" y="5369"/>
                    <a:pt x="7712" y="2945"/>
                  </a:cubicBezTo>
                  <a:cubicBezTo>
                    <a:pt x="8923" y="1735"/>
                    <a:pt x="10513" y="1130"/>
                    <a:pt x="12103" y="1130"/>
                  </a:cubicBezTo>
                  <a:close/>
                  <a:moveTo>
                    <a:pt x="4918" y="13726"/>
                  </a:moveTo>
                  <a:lnTo>
                    <a:pt x="5716" y="14524"/>
                  </a:lnTo>
                  <a:lnTo>
                    <a:pt x="4918" y="15322"/>
                  </a:lnTo>
                  <a:lnTo>
                    <a:pt x="4120" y="14524"/>
                  </a:lnTo>
                  <a:lnTo>
                    <a:pt x="4918" y="13726"/>
                  </a:lnTo>
                  <a:close/>
                  <a:moveTo>
                    <a:pt x="12106" y="1"/>
                  </a:moveTo>
                  <a:cubicBezTo>
                    <a:pt x="10226" y="1"/>
                    <a:pt x="8345" y="717"/>
                    <a:pt x="6914" y="2147"/>
                  </a:cubicBezTo>
                  <a:cubicBezTo>
                    <a:pt x="4725" y="4333"/>
                    <a:pt x="4240" y="7516"/>
                    <a:pt x="5315" y="10133"/>
                  </a:cubicBezTo>
                  <a:lnTo>
                    <a:pt x="4518" y="10931"/>
                  </a:lnTo>
                  <a:cubicBezTo>
                    <a:pt x="4009" y="11434"/>
                    <a:pt x="3876" y="12208"/>
                    <a:pt x="4192" y="12852"/>
                  </a:cubicBezTo>
                  <a:lnTo>
                    <a:pt x="663" y="16382"/>
                  </a:lnTo>
                  <a:cubicBezTo>
                    <a:pt x="1" y="17044"/>
                    <a:pt x="1" y="18116"/>
                    <a:pt x="663" y="18778"/>
                  </a:cubicBezTo>
                  <a:cubicBezTo>
                    <a:pt x="994" y="19108"/>
                    <a:pt x="1428" y="19273"/>
                    <a:pt x="1862" y="19273"/>
                  </a:cubicBezTo>
                  <a:cubicBezTo>
                    <a:pt x="2295" y="19273"/>
                    <a:pt x="2729" y="19108"/>
                    <a:pt x="3060" y="18778"/>
                  </a:cubicBezTo>
                  <a:lnTo>
                    <a:pt x="6586" y="15249"/>
                  </a:lnTo>
                  <a:cubicBezTo>
                    <a:pt x="6820" y="15363"/>
                    <a:pt x="7071" y="15418"/>
                    <a:pt x="7320" y="15418"/>
                  </a:cubicBezTo>
                  <a:cubicBezTo>
                    <a:pt x="7757" y="15418"/>
                    <a:pt x="8188" y="15247"/>
                    <a:pt x="8510" y="14921"/>
                  </a:cubicBezTo>
                  <a:lnTo>
                    <a:pt x="9308" y="14126"/>
                  </a:lnTo>
                  <a:cubicBezTo>
                    <a:pt x="10192" y="14489"/>
                    <a:pt x="11145" y="14675"/>
                    <a:pt x="12104" y="14675"/>
                  </a:cubicBezTo>
                  <a:cubicBezTo>
                    <a:pt x="13962" y="14675"/>
                    <a:pt x="15843" y="13979"/>
                    <a:pt x="17294" y="12527"/>
                  </a:cubicBezTo>
                  <a:cubicBezTo>
                    <a:pt x="20155" y="9666"/>
                    <a:pt x="20155" y="5008"/>
                    <a:pt x="17294" y="2147"/>
                  </a:cubicBezTo>
                  <a:cubicBezTo>
                    <a:pt x="15864" y="716"/>
                    <a:pt x="13985" y="1"/>
                    <a:pt x="1210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grpSp>
          <p:nvGrpSpPr>
            <p:cNvPr id="1070" name="Google Shape;1070;p22"/>
            <p:cNvGrpSpPr/>
            <p:nvPr/>
          </p:nvGrpSpPr>
          <p:grpSpPr>
            <a:xfrm>
              <a:off x="491193" y="148561"/>
              <a:ext cx="247352" cy="188727"/>
              <a:chOff x="1433349" y="2152174"/>
              <a:chExt cx="1316400" cy="1004400"/>
            </a:xfrm>
          </p:grpSpPr>
          <p:sp>
            <p:nvSpPr>
              <p:cNvPr id="1071" name="Google Shape;1071;p22"/>
              <p:cNvSpPr/>
              <p:nvPr/>
            </p:nvSpPr>
            <p:spPr>
              <a:xfrm rot="5400000">
                <a:off x="1844638" y="2440788"/>
                <a:ext cx="493800" cy="427200"/>
              </a:xfrm>
              <a:prstGeom prst="triangle">
                <a:avLst>
                  <a:gd name="adj" fmla="val 50000"/>
                </a:avLst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2" name="Google Shape;1072;p22"/>
              <p:cNvSpPr/>
              <p:nvPr/>
            </p:nvSpPr>
            <p:spPr>
              <a:xfrm>
                <a:off x="1433349" y="2152174"/>
                <a:ext cx="1316400" cy="1004400"/>
              </a:xfrm>
              <a:prstGeom prst="roundRect">
                <a:avLst>
                  <a:gd name="adj" fmla="val 16667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3" name="Google Shape;1073;p22"/>
              <p:cNvSpPr/>
              <p:nvPr/>
            </p:nvSpPr>
            <p:spPr>
              <a:xfrm rot="5400000">
                <a:off x="1974719" y="2501057"/>
                <a:ext cx="354300" cy="306600"/>
              </a:xfrm>
              <a:prstGeom prst="triangle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074" name="Google Shape;1074;p22"/>
          <p:cNvGrpSpPr/>
          <p:nvPr/>
        </p:nvGrpSpPr>
        <p:grpSpPr>
          <a:xfrm>
            <a:off x="557932" y="201447"/>
            <a:ext cx="125282" cy="89173"/>
            <a:chOff x="1152000" y="3898200"/>
            <a:chExt cx="766254" cy="545400"/>
          </a:xfrm>
        </p:grpSpPr>
        <p:sp>
          <p:nvSpPr>
            <p:cNvPr id="1075" name="Google Shape;1075;p22"/>
            <p:cNvSpPr/>
            <p:nvPr/>
          </p:nvSpPr>
          <p:spPr>
            <a:xfrm>
              <a:off x="1152000" y="3898200"/>
              <a:ext cx="635400" cy="5454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22"/>
            <p:cNvSpPr/>
            <p:nvPr/>
          </p:nvSpPr>
          <p:spPr>
            <a:xfrm rot="-5400000">
              <a:off x="1590804" y="4066040"/>
              <a:ext cx="445200" cy="209700"/>
            </a:xfrm>
            <a:prstGeom prst="triangle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12">
    <p:spTree>
      <p:nvGrpSpPr>
        <p:cNvPr id="1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8" name="Google Shape;1078;p23"/>
          <p:cNvGrpSpPr/>
          <p:nvPr/>
        </p:nvGrpSpPr>
        <p:grpSpPr>
          <a:xfrm>
            <a:off x="0" y="-43100"/>
            <a:ext cx="9144000" cy="5205000"/>
            <a:chOff x="0" y="-43100"/>
            <a:chExt cx="9144000" cy="5205000"/>
          </a:xfrm>
        </p:grpSpPr>
        <p:sp>
          <p:nvSpPr>
            <p:cNvPr id="1079" name="Google Shape;1079;p23"/>
            <p:cNvSpPr/>
            <p:nvPr/>
          </p:nvSpPr>
          <p:spPr>
            <a:xfrm>
              <a:off x="0" y="-42550"/>
              <a:ext cx="9144000" cy="551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23"/>
            <p:cNvSpPr/>
            <p:nvPr/>
          </p:nvSpPr>
          <p:spPr>
            <a:xfrm>
              <a:off x="0" y="-43100"/>
              <a:ext cx="517200" cy="5205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81" name="Google Shape;1081;p23"/>
            <p:cNvGrpSpPr/>
            <p:nvPr/>
          </p:nvGrpSpPr>
          <p:grpSpPr>
            <a:xfrm>
              <a:off x="2541307" y="86840"/>
              <a:ext cx="5686411" cy="292990"/>
              <a:chOff x="2039075" y="127544"/>
              <a:chExt cx="4783320" cy="310206"/>
            </a:xfrm>
          </p:grpSpPr>
          <p:sp>
            <p:nvSpPr>
              <p:cNvPr id="1082" name="Google Shape;1082;p23"/>
              <p:cNvSpPr/>
              <p:nvPr/>
            </p:nvSpPr>
            <p:spPr>
              <a:xfrm>
                <a:off x="2039075" y="127550"/>
                <a:ext cx="4783200" cy="3102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3" name="Google Shape;1083;p23"/>
              <p:cNvSpPr/>
              <p:nvPr/>
            </p:nvSpPr>
            <p:spPr>
              <a:xfrm>
                <a:off x="6440795" y="127544"/>
                <a:ext cx="381600" cy="310200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rgbClr val="F3F3F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84" name="Google Shape;1084;p23"/>
            <p:cNvSpPr txBox="1"/>
            <p:nvPr/>
          </p:nvSpPr>
          <p:spPr>
            <a:xfrm>
              <a:off x="864875" y="142875"/>
              <a:ext cx="1599600" cy="20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200">
                  <a:latin typeface="Oswald"/>
                  <a:ea typeface="Oswald"/>
                  <a:cs typeface="Oswald"/>
                  <a:sym typeface="Oswald"/>
                </a:rPr>
                <a:t>Video Channel Presentation</a:t>
              </a:r>
              <a:endParaRPr sz="1200">
                <a:latin typeface="Oswald"/>
                <a:ea typeface="Oswald"/>
                <a:cs typeface="Oswald"/>
                <a:sym typeface="Oswald"/>
              </a:endParaRPr>
            </a:p>
          </p:txBody>
        </p:sp>
        <p:grpSp>
          <p:nvGrpSpPr>
            <p:cNvPr id="1085" name="Google Shape;1085;p23"/>
            <p:cNvGrpSpPr/>
            <p:nvPr/>
          </p:nvGrpSpPr>
          <p:grpSpPr>
            <a:xfrm>
              <a:off x="164775" y="142875"/>
              <a:ext cx="200100" cy="180875"/>
              <a:chOff x="164775" y="142875"/>
              <a:chExt cx="200100" cy="180875"/>
            </a:xfrm>
          </p:grpSpPr>
          <p:sp>
            <p:nvSpPr>
              <p:cNvPr id="1086" name="Google Shape;1086;p23"/>
              <p:cNvSpPr/>
              <p:nvPr/>
            </p:nvSpPr>
            <p:spPr>
              <a:xfrm>
                <a:off x="164775" y="142875"/>
                <a:ext cx="200100" cy="38100"/>
              </a:xfrm>
              <a:prstGeom prst="roundRect">
                <a:avLst>
                  <a:gd name="adj" fmla="val 16667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7" name="Google Shape;1087;p23"/>
              <p:cNvSpPr/>
              <p:nvPr/>
            </p:nvSpPr>
            <p:spPr>
              <a:xfrm>
                <a:off x="164775" y="285650"/>
                <a:ext cx="200100" cy="38100"/>
              </a:xfrm>
              <a:prstGeom prst="roundRect">
                <a:avLst>
                  <a:gd name="adj" fmla="val 16667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8" name="Google Shape;1088;p23"/>
              <p:cNvSpPr/>
              <p:nvPr/>
            </p:nvSpPr>
            <p:spPr>
              <a:xfrm>
                <a:off x="164775" y="214263"/>
                <a:ext cx="200100" cy="38100"/>
              </a:xfrm>
              <a:prstGeom prst="roundRect">
                <a:avLst>
                  <a:gd name="adj" fmla="val 16667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89" name="Google Shape;1089;p23"/>
            <p:cNvGrpSpPr/>
            <p:nvPr/>
          </p:nvGrpSpPr>
          <p:grpSpPr>
            <a:xfrm>
              <a:off x="136421" y="2300197"/>
              <a:ext cx="244341" cy="214216"/>
              <a:chOff x="-46042675" y="3218600"/>
              <a:chExt cx="300100" cy="263100"/>
            </a:xfrm>
          </p:grpSpPr>
          <p:sp>
            <p:nvSpPr>
              <p:cNvPr id="1090" name="Google Shape;1090;p23"/>
              <p:cNvSpPr/>
              <p:nvPr/>
            </p:nvSpPr>
            <p:spPr>
              <a:xfrm>
                <a:off x="-46042675" y="3302875"/>
                <a:ext cx="35475" cy="130000"/>
              </a:xfrm>
              <a:custGeom>
                <a:avLst/>
                <a:gdLst/>
                <a:ahLst/>
                <a:cxnLst/>
                <a:rect l="l" t="t" r="r" b="b"/>
                <a:pathLst>
                  <a:path w="1419" h="5200" extrusionOk="0">
                    <a:moveTo>
                      <a:pt x="1" y="1"/>
                    </a:moveTo>
                    <a:lnTo>
                      <a:pt x="1" y="5199"/>
                    </a:lnTo>
                    <a:lnTo>
                      <a:pt x="1418" y="4506"/>
                    </a:lnTo>
                    <a:lnTo>
                      <a:pt x="1418" y="726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1" name="Google Shape;1091;p23"/>
              <p:cNvSpPr/>
              <p:nvPr/>
            </p:nvSpPr>
            <p:spPr>
              <a:xfrm>
                <a:off x="-45919025" y="3341475"/>
                <a:ext cx="53600" cy="52800"/>
              </a:xfrm>
              <a:custGeom>
                <a:avLst/>
                <a:gdLst/>
                <a:ahLst/>
                <a:cxnLst/>
                <a:rect l="l" t="t" r="r" b="b"/>
                <a:pathLst>
                  <a:path w="2144" h="2112" extrusionOk="0">
                    <a:moveTo>
                      <a:pt x="1072" y="1"/>
                    </a:moveTo>
                    <a:cubicBezTo>
                      <a:pt x="473" y="1"/>
                      <a:pt x="1" y="473"/>
                      <a:pt x="1" y="1072"/>
                    </a:cubicBezTo>
                    <a:cubicBezTo>
                      <a:pt x="1" y="1639"/>
                      <a:pt x="473" y="2112"/>
                      <a:pt x="1072" y="2112"/>
                    </a:cubicBezTo>
                    <a:cubicBezTo>
                      <a:pt x="1671" y="2112"/>
                      <a:pt x="2143" y="1639"/>
                      <a:pt x="2143" y="1072"/>
                    </a:cubicBezTo>
                    <a:cubicBezTo>
                      <a:pt x="2143" y="473"/>
                      <a:pt x="1639" y="1"/>
                      <a:pt x="107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2" name="Google Shape;1092;p23"/>
              <p:cNvSpPr/>
              <p:nvPr/>
            </p:nvSpPr>
            <p:spPr>
              <a:xfrm>
                <a:off x="-45778025" y="3302875"/>
                <a:ext cx="35450" cy="130000"/>
              </a:xfrm>
              <a:custGeom>
                <a:avLst/>
                <a:gdLst/>
                <a:ahLst/>
                <a:cxnLst/>
                <a:rect l="l" t="t" r="r" b="b"/>
                <a:pathLst>
                  <a:path w="1418" h="5200" extrusionOk="0">
                    <a:moveTo>
                      <a:pt x="1418" y="1"/>
                    </a:moveTo>
                    <a:lnTo>
                      <a:pt x="0" y="726"/>
                    </a:lnTo>
                    <a:lnTo>
                      <a:pt x="0" y="4506"/>
                    </a:lnTo>
                    <a:lnTo>
                      <a:pt x="1418" y="5199"/>
                    </a:lnTo>
                    <a:lnTo>
                      <a:pt x="141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3" name="Google Shape;1093;p23"/>
              <p:cNvSpPr/>
              <p:nvPr/>
            </p:nvSpPr>
            <p:spPr>
              <a:xfrm>
                <a:off x="-46042675" y="3235950"/>
                <a:ext cx="300100" cy="245750"/>
              </a:xfrm>
              <a:custGeom>
                <a:avLst/>
                <a:gdLst/>
                <a:ahLst/>
                <a:cxnLst/>
                <a:rect l="l" t="t" r="r" b="b"/>
                <a:pathLst>
                  <a:path w="12004" h="9830" extrusionOk="0">
                    <a:moveTo>
                      <a:pt x="6018" y="2142"/>
                    </a:moveTo>
                    <a:cubicBezTo>
                      <a:pt x="7751" y="2142"/>
                      <a:pt x="9168" y="3560"/>
                      <a:pt x="9168" y="5293"/>
                    </a:cubicBezTo>
                    <a:cubicBezTo>
                      <a:pt x="9168" y="7026"/>
                      <a:pt x="7751" y="8443"/>
                      <a:pt x="6018" y="8443"/>
                    </a:cubicBezTo>
                    <a:cubicBezTo>
                      <a:pt x="4285" y="8443"/>
                      <a:pt x="2867" y="7026"/>
                      <a:pt x="2867" y="5293"/>
                    </a:cubicBezTo>
                    <a:cubicBezTo>
                      <a:pt x="2867" y="3560"/>
                      <a:pt x="4285" y="2142"/>
                      <a:pt x="6018" y="2142"/>
                    </a:cubicBezTo>
                    <a:close/>
                    <a:moveTo>
                      <a:pt x="1765" y="0"/>
                    </a:moveTo>
                    <a:cubicBezTo>
                      <a:pt x="1576" y="0"/>
                      <a:pt x="1418" y="158"/>
                      <a:pt x="1418" y="378"/>
                    </a:cubicBezTo>
                    <a:lnTo>
                      <a:pt x="1418" y="725"/>
                    </a:lnTo>
                    <a:lnTo>
                      <a:pt x="1072" y="725"/>
                    </a:lnTo>
                    <a:cubicBezTo>
                      <a:pt x="473" y="725"/>
                      <a:pt x="1" y="1197"/>
                      <a:pt x="1" y="1796"/>
                    </a:cubicBezTo>
                    <a:lnTo>
                      <a:pt x="1" y="1890"/>
                    </a:lnTo>
                    <a:lnTo>
                      <a:pt x="1922" y="2835"/>
                    </a:lnTo>
                    <a:cubicBezTo>
                      <a:pt x="2048" y="2930"/>
                      <a:pt x="2143" y="3056"/>
                      <a:pt x="2143" y="3151"/>
                    </a:cubicBezTo>
                    <a:lnTo>
                      <a:pt x="2143" y="7372"/>
                    </a:lnTo>
                    <a:cubicBezTo>
                      <a:pt x="2143" y="7498"/>
                      <a:pt x="2048" y="7624"/>
                      <a:pt x="1922" y="7687"/>
                    </a:cubicBezTo>
                    <a:lnTo>
                      <a:pt x="1" y="8632"/>
                    </a:lnTo>
                    <a:lnTo>
                      <a:pt x="1" y="8758"/>
                    </a:lnTo>
                    <a:cubicBezTo>
                      <a:pt x="1" y="9357"/>
                      <a:pt x="473" y="9830"/>
                      <a:pt x="1072" y="9830"/>
                    </a:cubicBezTo>
                    <a:lnTo>
                      <a:pt x="10964" y="9830"/>
                    </a:lnTo>
                    <a:cubicBezTo>
                      <a:pt x="11531" y="9830"/>
                      <a:pt x="12004" y="9357"/>
                      <a:pt x="12004" y="8758"/>
                    </a:cubicBezTo>
                    <a:lnTo>
                      <a:pt x="12004" y="8632"/>
                    </a:lnTo>
                    <a:lnTo>
                      <a:pt x="10082" y="7687"/>
                    </a:lnTo>
                    <a:cubicBezTo>
                      <a:pt x="9956" y="7624"/>
                      <a:pt x="9893" y="7498"/>
                      <a:pt x="9893" y="7372"/>
                    </a:cubicBezTo>
                    <a:lnTo>
                      <a:pt x="9893" y="3151"/>
                    </a:lnTo>
                    <a:cubicBezTo>
                      <a:pt x="9893" y="3056"/>
                      <a:pt x="9956" y="2930"/>
                      <a:pt x="10082" y="2835"/>
                    </a:cubicBezTo>
                    <a:lnTo>
                      <a:pt x="12004" y="1890"/>
                    </a:lnTo>
                    <a:lnTo>
                      <a:pt x="12004" y="1796"/>
                    </a:lnTo>
                    <a:cubicBezTo>
                      <a:pt x="12004" y="1197"/>
                      <a:pt x="11531" y="725"/>
                      <a:pt x="10933" y="725"/>
                    </a:cubicBezTo>
                    <a:lnTo>
                      <a:pt x="2143" y="725"/>
                    </a:lnTo>
                    <a:lnTo>
                      <a:pt x="2143" y="378"/>
                    </a:lnTo>
                    <a:cubicBezTo>
                      <a:pt x="2143" y="158"/>
                      <a:pt x="1985" y="0"/>
                      <a:pt x="176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4" name="Google Shape;1094;p23"/>
              <p:cNvSpPr/>
              <p:nvPr/>
            </p:nvSpPr>
            <p:spPr>
              <a:xfrm>
                <a:off x="-45952875" y="3306025"/>
                <a:ext cx="122100" cy="122125"/>
              </a:xfrm>
              <a:custGeom>
                <a:avLst/>
                <a:gdLst/>
                <a:ahLst/>
                <a:cxnLst/>
                <a:rect l="l" t="t" r="r" b="b"/>
                <a:pathLst>
                  <a:path w="4884" h="4885" extrusionOk="0">
                    <a:moveTo>
                      <a:pt x="2426" y="663"/>
                    </a:moveTo>
                    <a:cubicBezTo>
                      <a:pt x="3403" y="663"/>
                      <a:pt x="4190" y="1450"/>
                      <a:pt x="4190" y="2458"/>
                    </a:cubicBezTo>
                    <a:cubicBezTo>
                      <a:pt x="4159" y="3435"/>
                      <a:pt x="3371" y="4223"/>
                      <a:pt x="2426" y="4223"/>
                    </a:cubicBezTo>
                    <a:cubicBezTo>
                      <a:pt x="1449" y="4223"/>
                      <a:pt x="662" y="3435"/>
                      <a:pt x="662" y="2458"/>
                    </a:cubicBezTo>
                    <a:cubicBezTo>
                      <a:pt x="662" y="1450"/>
                      <a:pt x="1449" y="663"/>
                      <a:pt x="2426" y="663"/>
                    </a:cubicBezTo>
                    <a:close/>
                    <a:moveTo>
                      <a:pt x="2426" y="1"/>
                    </a:moveTo>
                    <a:cubicBezTo>
                      <a:pt x="1103" y="1"/>
                      <a:pt x="0" y="1104"/>
                      <a:pt x="0" y="2458"/>
                    </a:cubicBezTo>
                    <a:cubicBezTo>
                      <a:pt x="0" y="3782"/>
                      <a:pt x="1103" y="4884"/>
                      <a:pt x="2426" y="4884"/>
                    </a:cubicBezTo>
                    <a:cubicBezTo>
                      <a:pt x="3781" y="4884"/>
                      <a:pt x="4883" y="3782"/>
                      <a:pt x="4883" y="2458"/>
                    </a:cubicBezTo>
                    <a:cubicBezTo>
                      <a:pt x="4883" y="1104"/>
                      <a:pt x="3781" y="1"/>
                      <a:pt x="242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5" name="Google Shape;1095;p23"/>
              <p:cNvSpPr/>
              <p:nvPr/>
            </p:nvSpPr>
            <p:spPr>
              <a:xfrm>
                <a:off x="-45941075" y="3218600"/>
                <a:ext cx="98475" cy="17375"/>
              </a:xfrm>
              <a:custGeom>
                <a:avLst/>
                <a:gdLst/>
                <a:ahLst/>
                <a:cxnLst/>
                <a:rect l="l" t="t" r="r" b="b"/>
                <a:pathLst>
                  <a:path w="3939" h="695" extrusionOk="0">
                    <a:moveTo>
                      <a:pt x="536" y="1"/>
                    </a:moveTo>
                    <a:cubicBezTo>
                      <a:pt x="410" y="1"/>
                      <a:pt x="316" y="64"/>
                      <a:pt x="221" y="190"/>
                    </a:cubicBezTo>
                    <a:lnTo>
                      <a:pt x="1" y="694"/>
                    </a:lnTo>
                    <a:lnTo>
                      <a:pt x="3939" y="694"/>
                    </a:lnTo>
                    <a:lnTo>
                      <a:pt x="3655" y="190"/>
                    </a:lnTo>
                    <a:cubicBezTo>
                      <a:pt x="3592" y="64"/>
                      <a:pt x="3466" y="1"/>
                      <a:pt x="334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96" name="Google Shape;1096;p23"/>
            <p:cNvGrpSpPr/>
            <p:nvPr/>
          </p:nvGrpSpPr>
          <p:grpSpPr>
            <a:xfrm>
              <a:off x="119564" y="809446"/>
              <a:ext cx="278059" cy="224217"/>
              <a:chOff x="-13512225" y="4080275"/>
              <a:chExt cx="353675" cy="352875"/>
            </a:xfrm>
          </p:grpSpPr>
          <p:sp>
            <p:nvSpPr>
              <p:cNvPr id="1097" name="Google Shape;1097;p23"/>
              <p:cNvSpPr/>
              <p:nvPr/>
            </p:nvSpPr>
            <p:spPr>
              <a:xfrm>
                <a:off x="-13512225" y="4203925"/>
                <a:ext cx="353675" cy="229225"/>
              </a:xfrm>
              <a:custGeom>
                <a:avLst/>
                <a:gdLst/>
                <a:ahLst/>
                <a:cxnLst/>
                <a:rect l="l" t="t" r="r" b="b"/>
                <a:pathLst>
                  <a:path w="14147" h="9169" extrusionOk="0">
                    <a:moveTo>
                      <a:pt x="5407" y="1717"/>
                    </a:moveTo>
                    <a:cubicBezTo>
                      <a:pt x="5482" y="1717"/>
                      <a:pt x="5561" y="1733"/>
                      <a:pt x="5640" y="1765"/>
                    </a:cubicBezTo>
                    <a:lnTo>
                      <a:pt x="9767" y="4254"/>
                    </a:lnTo>
                    <a:cubicBezTo>
                      <a:pt x="9893" y="4348"/>
                      <a:pt x="9987" y="4443"/>
                      <a:pt x="9987" y="4600"/>
                    </a:cubicBezTo>
                    <a:cubicBezTo>
                      <a:pt x="9987" y="4758"/>
                      <a:pt x="9893" y="4915"/>
                      <a:pt x="9767" y="5010"/>
                    </a:cubicBezTo>
                    <a:lnTo>
                      <a:pt x="5640" y="7499"/>
                    </a:lnTo>
                    <a:cubicBezTo>
                      <a:pt x="5577" y="7530"/>
                      <a:pt x="5506" y="7546"/>
                      <a:pt x="5431" y="7546"/>
                    </a:cubicBezTo>
                    <a:cubicBezTo>
                      <a:pt x="5356" y="7546"/>
                      <a:pt x="5277" y="7530"/>
                      <a:pt x="5199" y="7499"/>
                    </a:cubicBezTo>
                    <a:cubicBezTo>
                      <a:pt x="5104" y="7404"/>
                      <a:pt x="5010" y="7278"/>
                      <a:pt x="5010" y="7121"/>
                    </a:cubicBezTo>
                    <a:lnTo>
                      <a:pt x="5010" y="2143"/>
                    </a:lnTo>
                    <a:cubicBezTo>
                      <a:pt x="5010" y="1985"/>
                      <a:pt x="5104" y="1859"/>
                      <a:pt x="5199" y="1765"/>
                    </a:cubicBezTo>
                    <a:cubicBezTo>
                      <a:pt x="5262" y="1733"/>
                      <a:pt x="5333" y="1717"/>
                      <a:pt x="5407" y="1717"/>
                    </a:cubicBezTo>
                    <a:close/>
                    <a:moveTo>
                      <a:pt x="63" y="0"/>
                    </a:moveTo>
                    <a:lnTo>
                      <a:pt x="63" y="7971"/>
                    </a:lnTo>
                    <a:cubicBezTo>
                      <a:pt x="0" y="8633"/>
                      <a:pt x="568" y="9168"/>
                      <a:pt x="1261" y="9168"/>
                    </a:cubicBezTo>
                    <a:lnTo>
                      <a:pt x="12886" y="9168"/>
                    </a:lnTo>
                    <a:cubicBezTo>
                      <a:pt x="13548" y="9168"/>
                      <a:pt x="14146" y="8633"/>
                      <a:pt x="14146" y="7908"/>
                    </a:cubicBezTo>
                    <a:lnTo>
                      <a:pt x="1414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8" name="Google Shape;1098;p23"/>
              <p:cNvSpPr/>
              <p:nvPr/>
            </p:nvSpPr>
            <p:spPr>
              <a:xfrm>
                <a:off x="-13366525" y="4275600"/>
                <a:ext cx="73275" cy="88225"/>
              </a:xfrm>
              <a:custGeom>
                <a:avLst/>
                <a:gdLst/>
                <a:ahLst/>
                <a:cxnLst/>
                <a:rect l="l" t="t" r="r" b="b"/>
                <a:pathLst>
                  <a:path w="2931" h="3529" extrusionOk="0">
                    <a:moveTo>
                      <a:pt x="1" y="0"/>
                    </a:moveTo>
                    <a:lnTo>
                      <a:pt x="1" y="3529"/>
                    </a:lnTo>
                    <a:lnTo>
                      <a:pt x="2931" y="1733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9" name="Google Shape;1099;p23"/>
              <p:cNvSpPr/>
              <p:nvPr/>
            </p:nvSpPr>
            <p:spPr>
              <a:xfrm>
                <a:off x="-13398800" y="4143275"/>
                <a:ext cx="65375" cy="40975"/>
              </a:xfrm>
              <a:custGeom>
                <a:avLst/>
                <a:gdLst/>
                <a:ahLst/>
                <a:cxnLst/>
                <a:rect l="l" t="t" r="r" b="b"/>
                <a:pathLst>
                  <a:path w="2615" h="1639" extrusionOk="0">
                    <a:moveTo>
                      <a:pt x="1103" y="1"/>
                    </a:moveTo>
                    <a:lnTo>
                      <a:pt x="0" y="1639"/>
                    </a:lnTo>
                    <a:lnTo>
                      <a:pt x="1512" y="1639"/>
                    </a:lnTo>
                    <a:lnTo>
                      <a:pt x="261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0" name="Google Shape;1100;p23"/>
              <p:cNvSpPr/>
              <p:nvPr/>
            </p:nvSpPr>
            <p:spPr>
              <a:xfrm>
                <a:off x="-13336575" y="4143275"/>
                <a:ext cx="64600" cy="40975"/>
              </a:xfrm>
              <a:custGeom>
                <a:avLst/>
                <a:gdLst/>
                <a:ahLst/>
                <a:cxnLst/>
                <a:rect l="l" t="t" r="r" b="b"/>
                <a:pathLst>
                  <a:path w="2584" h="1639" extrusionOk="0">
                    <a:moveTo>
                      <a:pt x="1103" y="1"/>
                    </a:moveTo>
                    <a:lnTo>
                      <a:pt x="0" y="1639"/>
                    </a:lnTo>
                    <a:lnTo>
                      <a:pt x="1481" y="1639"/>
                    </a:lnTo>
                    <a:lnTo>
                      <a:pt x="258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1" name="Google Shape;1101;p23"/>
              <p:cNvSpPr/>
              <p:nvPr/>
            </p:nvSpPr>
            <p:spPr>
              <a:xfrm>
                <a:off x="-13398800" y="4081050"/>
                <a:ext cx="65375" cy="40975"/>
              </a:xfrm>
              <a:custGeom>
                <a:avLst/>
                <a:gdLst/>
                <a:ahLst/>
                <a:cxnLst/>
                <a:rect l="l" t="t" r="r" b="b"/>
                <a:pathLst>
                  <a:path w="2615" h="1639" extrusionOk="0">
                    <a:moveTo>
                      <a:pt x="0" y="1"/>
                    </a:moveTo>
                    <a:lnTo>
                      <a:pt x="1103" y="1639"/>
                    </a:lnTo>
                    <a:lnTo>
                      <a:pt x="2615" y="1639"/>
                    </a:lnTo>
                    <a:lnTo>
                      <a:pt x="151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2" name="Google Shape;1102;p23"/>
              <p:cNvSpPr/>
              <p:nvPr/>
            </p:nvSpPr>
            <p:spPr>
              <a:xfrm>
                <a:off x="-13274375" y="4143275"/>
                <a:ext cx="64625" cy="40975"/>
              </a:xfrm>
              <a:custGeom>
                <a:avLst/>
                <a:gdLst/>
                <a:ahLst/>
                <a:cxnLst/>
                <a:rect l="l" t="t" r="r" b="b"/>
                <a:pathLst>
                  <a:path w="2585" h="1639" extrusionOk="0">
                    <a:moveTo>
                      <a:pt x="1104" y="1"/>
                    </a:moveTo>
                    <a:lnTo>
                      <a:pt x="1" y="1639"/>
                    </a:lnTo>
                    <a:lnTo>
                      <a:pt x="1482" y="1639"/>
                    </a:lnTo>
                    <a:lnTo>
                      <a:pt x="258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3" name="Google Shape;1103;p23"/>
              <p:cNvSpPr/>
              <p:nvPr/>
            </p:nvSpPr>
            <p:spPr>
              <a:xfrm>
                <a:off x="-13212925" y="4081050"/>
                <a:ext cx="54375" cy="40975"/>
              </a:xfrm>
              <a:custGeom>
                <a:avLst/>
                <a:gdLst/>
                <a:ahLst/>
                <a:cxnLst/>
                <a:rect l="l" t="t" r="r" b="b"/>
                <a:pathLst>
                  <a:path w="2175" h="1639" extrusionOk="0">
                    <a:moveTo>
                      <a:pt x="0" y="1"/>
                    </a:moveTo>
                    <a:lnTo>
                      <a:pt x="1103" y="1639"/>
                    </a:lnTo>
                    <a:lnTo>
                      <a:pt x="2174" y="1639"/>
                    </a:lnTo>
                    <a:lnTo>
                      <a:pt x="2174" y="820"/>
                    </a:lnTo>
                    <a:cubicBezTo>
                      <a:pt x="2174" y="347"/>
                      <a:pt x="1796" y="1"/>
                      <a:pt x="132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4" name="Google Shape;1104;p23"/>
              <p:cNvSpPr/>
              <p:nvPr/>
            </p:nvSpPr>
            <p:spPr>
              <a:xfrm>
                <a:off x="-13212925" y="4143275"/>
                <a:ext cx="54375" cy="40975"/>
              </a:xfrm>
              <a:custGeom>
                <a:avLst/>
                <a:gdLst/>
                <a:ahLst/>
                <a:cxnLst/>
                <a:rect l="l" t="t" r="r" b="b"/>
                <a:pathLst>
                  <a:path w="2175" h="1639" extrusionOk="0">
                    <a:moveTo>
                      <a:pt x="1103" y="1"/>
                    </a:moveTo>
                    <a:lnTo>
                      <a:pt x="0" y="1639"/>
                    </a:lnTo>
                    <a:lnTo>
                      <a:pt x="2174" y="1639"/>
                    </a:lnTo>
                    <a:lnTo>
                      <a:pt x="217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5" name="Google Shape;1105;p23"/>
              <p:cNvSpPr/>
              <p:nvPr/>
            </p:nvSpPr>
            <p:spPr>
              <a:xfrm>
                <a:off x="-13274375" y="4081050"/>
                <a:ext cx="64625" cy="40975"/>
              </a:xfrm>
              <a:custGeom>
                <a:avLst/>
                <a:gdLst/>
                <a:ahLst/>
                <a:cxnLst/>
                <a:rect l="l" t="t" r="r" b="b"/>
                <a:pathLst>
                  <a:path w="2585" h="1639" extrusionOk="0">
                    <a:moveTo>
                      <a:pt x="1" y="1"/>
                    </a:moveTo>
                    <a:lnTo>
                      <a:pt x="1104" y="1639"/>
                    </a:lnTo>
                    <a:lnTo>
                      <a:pt x="2584" y="1639"/>
                    </a:lnTo>
                    <a:lnTo>
                      <a:pt x="148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6" name="Google Shape;1106;p23"/>
              <p:cNvSpPr/>
              <p:nvPr/>
            </p:nvSpPr>
            <p:spPr>
              <a:xfrm>
                <a:off x="-13336575" y="4081050"/>
                <a:ext cx="64600" cy="40975"/>
              </a:xfrm>
              <a:custGeom>
                <a:avLst/>
                <a:gdLst/>
                <a:ahLst/>
                <a:cxnLst/>
                <a:rect l="l" t="t" r="r" b="b"/>
                <a:pathLst>
                  <a:path w="2584" h="1639" extrusionOk="0">
                    <a:moveTo>
                      <a:pt x="0" y="1"/>
                    </a:moveTo>
                    <a:lnTo>
                      <a:pt x="1103" y="1639"/>
                    </a:lnTo>
                    <a:lnTo>
                      <a:pt x="2583" y="1639"/>
                    </a:lnTo>
                    <a:lnTo>
                      <a:pt x="148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7" name="Google Shape;1107;p23"/>
              <p:cNvSpPr/>
              <p:nvPr/>
            </p:nvSpPr>
            <p:spPr>
              <a:xfrm>
                <a:off x="-13512225" y="4080275"/>
                <a:ext cx="123675" cy="103200"/>
              </a:xfrm>
              <a:custGeom>
                <a:avLst/>
                <a:gdLst/>
                <a:ahLst/>
                <a:cxnLst/>
                <a:rect l="l" t="t" r="r" b="b"/>
                <a:pathLst>
                  <a:path w="4947" h="4128" extrusionOk="0">
                    <a:moveTo>
                      <a:pt x="2489" y="1260"/>
                    </a:moveTo>
                    <a:cubicBezTo>
                      <a:pt x="2962" y="1260"/>
                      <a:pt x="3371" y="1607"/>
                      <a:pt x="3371" y="2080"/>
                    </a:cubicBezTo>
                    <a:cubicBezTo>
                      <a:pt x="3371" y="2552"/>
                      <a:pt x="2962" y="2899"/>
                      <a:pt x="2489" y="2899"/>
                    </a:cubicBezTo>
                    <a:cubicBezTo>
                      <a:pt x="2017" y="2899"/>
                      <a:pt x="1670" y="2552"/>
                      <a:pt x="1670" y="2080"/>
                    </a:cubicBezTo>
                    <a:cubicBezTo>
                      <a:pt x="1670" y="1607"/>
                      <a:pt x="2017" y="1260"/>
                      <a:pt x="2489" y="1260"/>
                    </a:cubicBezTo>
                    <a:close/>
                    <a:moveTo>
                      <a:pt x="1261" y="0"/>
                    </a:moveTo>
                    <a:cubicBezTo>
                      <a:pt x="599" y="0"/>
                      <a:pt x="0" y="536"/>
                      <a:pt x="0" y="1260"/>
                    </a:cubicBezTo>
                    <a:lnTo>
                      <a:pt x="0" y="4127"/>
                    </a:lnTo>
                    <a:lnTo>
                      <a:pt x="3560" y="4127"/>
                    </a:lnTo>
                    <a:lnTo>
                      <a:pt x="4947" y="2080"/>
                    </a:lnTo>
                    <a:lnTo>
                      <a:pt x="356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08" name="Google Shape;1108;p23"/>
            <p:cNvGrpSpPr/>
            <p:nvPr/>
          </p:nvGrpSpPr>
          <p:grpSpPr>
            <a:xfrm>
              <a:off x="125276" y="3001692"/>
              <a:ext cx="266639" cy="228787"/>
              <a:chOff x="-3037625" y="3254850"/>
              <a:chExt cx="299325" cy="256775"/>
            </a:xfrm>
          </p:grpSpPr>
          <p:sp>
            <p:nvSpPr>
              <p:cNvPr id="1109" name="Google Shape;1109;p23"/>
              <p:cNvSpPr/>
              <p:nvPr/>
            </p:nvSpPr>
            <p:spPr>
              <a:xfrm>
                <a:off x="-3037625" y="3460400"/>
                <a:ext cx="152825" cy="51225"/>
              </a:xfrm>
              <a:custGeom>
                <a:avLst/>
                <a:gdLst/>
                <a:ahLst/>
                <a:cxnLst/>
                <a:rect l="l" t="t" r="r" b="b"/>
                <a:pathLst>
                  <a:path w="6113" h="2049" extrusionOk="0">
                    <a:moveTo>
                      <a:pt x="1356" y="1"/>
                    </a:moveTo>
                    <a:cubicBezTo>
                      <a:pt x="1" y="1"/>
                      <a:pt x="1" y="2049"/>
                      <a:pt x="1356" y="2049"/>
                    </a:cubicBezTo>
                    <a:lnTo>
                      <a:pt x="4758" y="2049"/>
                    </a:lnTo>
                    <a:cubicBezTo>
                      <a:pt x="6113" y="2049"/>
                      <a:pt x="6113" y="1"/>
                      <a:pt x="475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0" name="Google Shape;1110;p23"/>
              <p:cNvSpPr/>
              <p:nvPr/>
            </p:nvSpPr>
            <p:spPr>
              <a:xfrm>
                <a:off x="-2884825" y="3460400"/>
                <a:ext cx="146525" cy="51225"/>
              </a:xfrm>
              <a:custGeom>
                <a:avLst/>
                <a:gdLst/>
                <a:ahLst/>
                <a:cxnLst/>
                <a:rect l="l" t="t" r="r" b="b"/>
                <a:pathLst>
                  <a:path w="5861" h="2049" extrusionOk="0">
                    <a:moveTo>
                      <a:pt x="1" y="1"/>
                    </a:moveTo>
                    <a:cubicBezTo>
                      <a:pt x="473" y="631"/>
                      <a:pt x="473" y="1419"/>
                      <a:pt x="1" y="2049"/>
                    </a:cubicBezTo>
                    <a:lnTo>
                      <a:pt x="4853" y="2049"/>
                    </a:lnTo>
                    <a:cubicBezTo>
                      <a:pt x="5388" y="2049"/>
                      <a:pt x="5861" y="1576"/>
                      <a:pt x="5861" y="1041"/>
                    </a:cubicBezTo>
                    <a:cubicBezTo>
                      <a:pt x="5861" y="442"/>
                      <a:pt x="5451" y="1"/>
                      <a:pt x="485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1" name="Google Shape;1111;p23"/>
              <p:cNvSpPr/>
              <p:nvPr/>
            </p:nvSpPr>
            <p:spPr>
              <a:xfrm>
                <a:off x="-2909225" y="3313125"/>
                <a:ext cx="59875" cy="72475"/>
              </a:xfrm>
              <a:custGeom>
                <a:avLst/>
                <a:gdLst/>
                <a:ahLst/>
                <a:cxnLst/>
                <a:rect l="l" t="t" r="r" b="b"/>
                <a:pathLst>
                  <a:path w="2395" h="2899" extrusionOk="0">
                    <a:moveTo>
                      <a:pt x="0" y="1"/>
                    </a:moveTo>
                    <a:lnTo>
                      <a:pt x="0" y="2899"/>
                    </a:lnTo>
                    <a:lnTo>
                      <a:pt x="2395" y="145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2" name="Google Shape;1112;p23"/>
              <p:cNvSpPr/>
              <p:nvPr/>
            </p:nvSpPr>
            <p:spPr>
              <a:xfrm>
                <a:off x="-3029750" y="3254850"/>
                <a:ext cx="291450" cy="188250"/>
              </a:xfrm>
              <a:custGeom>
                <a:avLst/>
                <a:gdLst/>
                <a:ahLst/>
                <a:cxnLst/>
                <a:rect l="l" t="t" r="r" b="b"/>
                <a:pathLst>
                  <a:path w="11658" h="7530" extrusionOk="0">
                    <a:moveTo>
                      <a:pt x="4414" y="1387"/>
                    </a:moveTo>
                    <a:cubicBezTo>
                      <a:pt x="4476" y="1387"/>
                      <a:pt x="4541" y="1407"/>
                      <a:pt x="4601" y="1449"/>
                    </a:cubicBezTo>
                    <a:lnTo>
                      <a:pt x="8035" y="3497"/>
                    </a:lnTo>
                    <a:cubicBezTo>
                      <a:pt x="8287" y="3623"/>
                      <a:pt x="8287" y="3938"/>
                      <a:pt x="8035" y="4064"/>
                    </a:cubicBezTo>
                    <a:lnTo>
                      <a:pt x="4601" y="6112"/>
                    </a:lnTo>
                    <a:cubicBezTo>
                      <a:pt x="4552" y="6140"/>
                      <a:pt x="4500" y="6153"/>
                      <a:pt x="4448" y="6153"/>
                    </a:cubicBezTo>
                    <a:cubicBezTo>
                      <a:pt x="4268" y="6153"/>
                      <a:pt x="4097" y="6000"/>
                      <a:pt x="4097" y="5829"/>
                    </a:cubicBezTo>
                    <a:lnTo>
                      <a:pt x="4097" y="1733"/>
                    </a:lnTo>
                    <a:cubicBezTo>
                      <a:pt x="4097" y="1527"/>
                      <a:pt x="4247" y="1387"/>
                      <a:pt x="4414" y="1387"/>
                    </a:cubicBezTo>
                    <a:close/>
                    <a:moveTo>
                      <a:pt x="1041" y="0"/>
                    </a:moveTo>
                    <a:cubicBezTo>
                      <a:pt x="473" y="0"/>
                      <a:pt x="1" y="473"/>
                      <a:pt x="1" y="1040"/>
                    </a:cubicBezTo>
                    <a:lnTo>
                      <a:pt x="1" y="6490"/>
                    </a:lnTo>
                    <a:cubicBezTo>
                      <a:pt x="1" y="7057"/>
                      <a:pt x="473" y="7530"/>
                      <a:pt x="1041" y="7530"/>
                    </a:cubicBezTo>
                    <a:lnTo>
                      <a:pt x="10650" y="7530"/>
                    </a:lnTo>
                    <a:cubicBezTo>
                      <a:pt x="11185" y="7530"/>
                      <a:pt x="11658" y="7057"/>
                      <a:pt x="11658" y="6490"/>
                    </a:cubicBezTo>
                    <a:lnTo>
                      <a:pt x="11658" y="1040"/>
                    </a:lnTo>
                    <a:cubicBezTo>
                      <a:pt x="11658" y="473"/>
                      <a:pt x="11248" y="0"/>
                      <a:pt x="1065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13" name="Google Shape;1113;p23"/>
            <p:cNvGrpSpPr/>
            <p:nvPr/>
          </p:nvGrpSpPr>
          <p:grpSpPr>
            <a:xfrm>
              <a:off x="120575" y="1469909"/>
              <a:ext cx="276059" cy="343008"/>
              <a:chOff x="-2310650" y="3525775"/>
              <a:chExt cx="292250" cy="363125"/>
            </a:xfrm>
          </p:grpSpPr>
          <p:sp>
            <p:nvSpPr>
              <p:cNvPr id="1114" name="Google Shape;1114;p23"/>
              <p:cNvSpPr/>
              <p:nvPr/>
            </p:nvSpPr>
            <p:spPr>
              <a:xfrm>
                <a:off x="-2053075" y="3648650"/>
                <a:ext cx="34675" cy="233950"/>
              </a:xfrm>
              <a:custGeom>
                <a:avLst/>
                <a:gdLst/>
                <a:ahLst/>
                <a:cxnLst/>
                <a:rect l="l" t="t" r="r" b="b"/>
                <a:pathLst>
                  <a:path w="1387" h="9358" extrusionOk="0">
                    <a:moveTo>
                      <a:pt x="0" y="1"/>
                    </a:moveTo>
                    <a:lnTo>
                      <a:pt x="0" y="8286"/>
                    </a:lnTo>
                    <a:cubicBezTo>
                      <a:pt x="0" y="8664"/>
                      <a:pt x="158" y="9011"/>
                      <a:pt x="441" y="9263"/>
                    </a:cubicBezTo>
                    <a:cubicBezTo>
                      <a:pt x="504" y="9326"/>
                      <a:pt x="591" y="9358"/>
                      <a:pt x="677" y="9358"/>
                    </a:cubicBezTo>
                    <a:cubicBezTo>
                      <a:pt x="764" y="9358"/>
                      <a:pt x="851" y="9326"/>
                      <a:pt x="914" y="9263"/>
                    </a:cubicBezTo>
                    <a:cubicBezTo>
                      <a:pt x="1197" y="9011"/>
                      <a:pt x="1355" y="8664"/>
                      <a:pt x="1355" y="8286"/>
                    </a:cubicBezTo>
                    <a:lnTo>
                      <a:pt x="1355" y="347"/>
                    </a:lnTo>
                    <a:lnTo>
                      <a:pt x="1386" y="347"/>
                    </a:lnTo>
                    <a:cubicBezTo>
                      <a:pt x="1386" y="158"/>
                      <a:pt x="1229" y="1"/>
                      <a:pt x="104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5" name="Google Shape;1115;p23"/>
              <p:cNvSpPr/>
              <p:nvPr/>
            </p:nvSpPr>
            <p:spPr>
              <a:xfrm>
                <a:off x="-2259450" y="3751825"/>
                <a:ext cx="51225" cy="51225"/>
              </a:xfrm>
              <a:custGeom>
                <a:avLst/>
                <a:gdLst/>
                <a:ahLst/>
                <a:cxnLst/>
                <a:rect l="l" t="t" r="r" b="b"/>
                <a:pathLst>
                  <a:path w="2049" h="2049" extrusionOk="0">
                    <a:moveTo>
                      <a:pt x="1" y="1"/>
                    </a:moveTo>
                    <a:lnTo>
                      <a:pt x="1" y="2049"/>
                    </a:lnTo>
                    <a:lnTo>
                      <a:pt x="2049" y="2049"/>
                    </a:lnTo>
                    <a:lnTo>
                      <a:pt x="204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6" name="Google Shape;1116;p23"/>
              <p:cNvSpPr/>
              <p:nvPr/>
            </p:nvSpPr>
            <p:spPr>
              <a:xfrm>
                <a:off x="-2259450" y="3649450"/>
                <a:ext cx="137075" cy="51200"/>
              </a:xfrm>
              <a:custGeom>
                <a:avLst/>
                <a:gdLst/>
                <a:ahLst/>
                <a:cxnLst/>
                <a:rect l="l" t="t" r="r" b="b"/>
                <a:pathLst>
                  <a:path w="5483" h="2048" extrusionOk="0">
                    <a:moveTo>
                      <a:pt x="1" y="0"/>
                    </a:moveTo>
                    <a:lnTo>
                      <a:pt x="1" y="2048"/>
                    </a:lnTo>
                    <a:lnTo>
                      <a:pt x="5483" y="2048"/>
                    </a:lnTo>
                    <a:lnTo>
                      <a:pt x="548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7" name="Google Shape;1117;p23"/>
              <p:cNvSpPr/>
              <p:nvPr/>
            </p:nvSpPr>
            <p:spPr>
              <a:xfrm>
                <a:off x="-2310650" y="3525775"/>
                <a:ext cx="252075" cy="363125"/>
              </a:xfrm>
              <a:custGeom>
                <a:avLst/>
                <a:gdLst/>
                <a:ahLst/>
                <a:cxnLst/>
                <a:rect l="l" t="t" r="r" b="b"/>
                <a:pathLst>
                  <a:path w="10083" h="14525" extrusionOk="0">
                    <a:moveTo>
                      <a:pt x="7814" y="4222"/>
                    </a:moveTo>
                    <a:cubicBezTo>
                      <a:pt x="8035" y="4222"/>
                      <a:pt x="8192" y="4380"/>
                      <a:pt x="8192" y="4569"/>
                    </a:cubicBezTo>
                    <a:lnTo>
                      <a:pt x="8192" y="7310"/>
                    </a:lnTo>
                    <a:cubicBezTo>
                      <a:pt x="8192" y="7530"/>
                      <a:pt x="8035" y="7657"/>
                      <a:pt x="7814" y="7657"/>
                    </a:cubicBezTo>
                    <a:lnTo>
                      <a:pt x="1671" y="7657"/>
                    </a:lnTo>
                    <a:cubicBezTo>
                      <a:pt x="1482" y="7657"/>
                      <a:pt x="1324" y="7530"/>
                      <a:pt x="1324" y="7310"/>
                    </a:cubicBezTo>
                    <a:lnTo>
                      <a:pt x="1324" y="4569"/>
                    </a:lnTo>
                    <a:cubicBezTo>
                      <a:pt x="1324" y="4380"/>
                      <a:pt x="1482" y="4222"/>
                      <a:pt x="1671" y="4222"/>
                    </a:cubicBezTo>
                    <a:close/>
                    <a:moveTo>
                      <a:pt x="7904" y="8380"/>
                    </a:moveTo>
                    <a:cubicBezTo>
                      <a:pt x="8287" y="8380"/>
                      <a:pt x="8278" y="9043"/>
                      <a:pt x="7877" y="9043"/>
                    </a:cubicBezTo>
                    <a:lnTo>
                      <a:pt x="5829" y="9043"/>
                    </a:lnTo>
                    <a:cubicBezTo>
                      <a:pt x="5388" y="9043"/>
                      <a:pt x="5357" y="8381"/>
                      <a:pt x="5829" y="8381"/>
                    </a:cubicBezTo>
                    <a:lnTo>
                      <a:pt x="7877" y="8381"/>
                    </a:lnTo>
                    <a:cubicBezTo>
                      <a:pt x="7886" y="8380"/>
                      <a:pt x="7895" y="8380"/>
                      <a:pt x="7904" y="8380"/>
                    </a:cubicBezTo>
                    <a:close/>
                    <a:moveTo>
                      <a:pt x="7904" y="9766"/>
                    </a:moveTo>
                    <a:cubicBezTo>
                      <a:pt x="8287" y="9766"/>
                      <a:pt x="8278" y="10429"/>
                      <a:pt x="7877" y="10429"/>
                    </a:cubicBezTo>
                    <a:lnTo>
                      <a:pt x="5829" y="10429"/>
                    </a:lnTo>
                    <a:cubicBezTo>
                      <a:pt x="5388" y="10429"/>
                      <a:pt x="5357" y="9767"/>
                      <a:pt x="5829" y="9767"/>
                    </a:cubicBezTo>
                    <a:lnTo>
                      <a:pt x="7877" y="9767"/>
                    </a:lnTo>
                    <a:cubicBezTo>
                      <a:pt x="7886" y="9767"/>
                      <a:pt x="7895" y="9766"/>
                      <a:pt x="7904" y="9766"/>
                    </a:cubicBezTo>
                    <a:close/>
                    <a:moveTo>
                      <a:pt x="7877" y="11091"/>
                    </a:moveTo>
                    <a:cubicBezTo>
                      <a:pt x="8287" y="11091"/>
                      <a:pt x="8287" y="11784"/>
                      <a:pt x="7877" y="11784"/>
                    </a:cubicBezTo>
                    <a:lnTo>
                      <a:pt x="5829" y="11784"/>
                    </a:lnTo>
                    <a:cubicBezTo>
                      <a:pt x="5388" y="11784"/>
                      <a:pt x="5357" y="11091"/>
                      <a:pt x="5829" y="11091"/>
                    </a:cubicBezTo>
                    <a:close/>
                    <a:moveTo>
                      <a:pt x="4475" y="8350"/>
                    </a:moveTo>
                    <a:cubicBezTo>
                      <a:pt x="4664" y="8350"/>
                      <a:pt x="4821" y="8507"/>
                      <a:pt x="4821" y="8696"/>
                    </a:cubicBezTo>
                    <a:lnTo>
                      <a:pt x="4821" y="11469"/>
                    </a:lnTo>
                    <a:cubicBezTo>
                      <a:pt x="4821" y="11658"/>
                      <a:pt x="4664" y="11815"/>
                      <a:pt x="4475" y="11815"/>
                    </a:cubicBezTo>
                    <a:lnTo>
                      <a:pt x="1734" y="11815"/>
                    </a:lnTo>
                    <a:cubicBezTo>
                      <a:pt x="1513" y="11815"/>
                      <a:pt x="1356" y="11658"/>
                      <a:pt x="1356" y="11469"/>
                    </a:cubicBezTo>
                    <a:lnTo>
                      <a:pt x="1356" y="8696"/>
                    </a:lnTo>
                    <a:cubicBezTo>
                      <a:pt x="1356" y="8507"/>
                      <a:pt x="1513" y="8350"/>
                      <a:pt x="1734" y="8350"/>
                    </a:cubicBezTo>
                    <a:close/>
                    <a:moveTo>
                      <a:pt x="7877" y="12508"/>
                    </a:moveTo>
                    <a:cubicBezTo>
                      <a:pt x="8287" y="12508"/>
                      <a:pt x="8287" y="13170"/>
                      <a:pt x="7877" y="13170"/>
                    </a:cubicBezTo>
                    <a:lnTo>
                      <a:pt x="1734" y="13170"/>
                    </a:lnTo>
                    <a:cubicBezTo>
                      <a:pt x="1293" y="13170"/>
                      <a:pt x="1261" y="12508"/>
                      <a:pt x="1734" y="12508"/>
                    </a:cubicBezTo>
                    <a:close/>
                    <a:moveTo>
                      <a:pt x="348" y="2868"/>
                    </a:moveTo>
                    <a:cubicBezTo>
                      <a:pt x="158" y="2868"/>
                      <a:pt x="1" y="3025"/>
                      <a:pt x="1" y="3214"/>
                    </a:cubicBezTo>
                    <a:lnTo>
                      <a:pt x="1" y="12823"/>
                    </a:lnTo>
                    <a:cubicBezTo>
                      <a:pt x="1" y="13768"/>
                      <a:pt x="726" y="14525"/>
                      <a:pt x="1702" y="14525"/>
                    </a:cubicBezTo>
                    <a:lnTo>
                      <a:pt x="10083" y="14525"/>
                    </a:lnTo>
                    <a:cubicBezTo>
                      <a:pt x="9767" y="14178"/>
                      <a:pt x="9515" y="13705"/>
                      <a:pt x="9515" y="13138"/>
                    </a:cubicBezTo>
                    <a:cubicBezTo>
                      <a:pt x="9547" y="1"/>
                      <a:pt x="9547" y="6333"/>
                      <a:pt x="9547" y="3214"/>
                    </a:cubicBezTo>
                    <a:cubicBezTo>
                      <a:pt x="9547" y="3025"/>
                      <a:pt x="9389" y="2868"/>
                      <a:pt x="9200" y="286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18" name="Google Shape;1118;p23"/>
            <p:cNvSpPr/>
            <p:nvPr/>
          </p:nvSpPr>
          <p:spPr>
            <a:xfrm rot="-5400000">
              <a:off x="7874100" y="153015"/>
              <a:ext cx="183662" cy="160601"/>
            </a:xfrm>
            <a:custGeom>
              <a:avLst/>
              <a:gdLst/>
              <a:ahLst/>
              <a:cxnLst/>
              <a:rect l="l" t="t" r="r" b="b"/>
              <a:pathLst>
                <a:path w="20155" h="19274" extrusionOk="0">
                  <a:moveTo>
                    <a:pt x="12103" y="1130"/>
                  </a:moveTo>
                  <a:cubicBezTo>
                    <a:pt x="13694" y="1130"/>
                    <a:pt x="15284" y="1735"/>
                    <a:pt x="16496" y="2945"/>
                  </a:cubicBezTo>
                  <a:cubicBezTo>
                    <a:pt x="18917" y="5366"/>
                    <a:pt x="18917" y="9305"/>
                    <a:pt x="16496" y="11729"/>
                  </a:cubicBezTo>
                  <a:cubicBezTo>
                    <a:pt x="15286" y="12940"/>
                    <a:pt x="13695" y="13545"/>
                    <a:pt x="12104" y="13545"/>
                  </a:cubicBezTo>
                  <a:cubicBezTo>
                    <a:pt x="10514" y="13545"/>
                    <a:pt x="8923" y="12940"/>
                    <a:pt x="7712" y="11729"/>
                  </a:cubicBezTo>
                  <a:cubicBezTo>
                    <a:pt x="5288" y="9305"/>
                    <a:pt x="5288" y="5369"/>
                    <a:pt x="7712" y="2945"/>
                  </a:cubicBezTo>
                  <a:cubicBezTo>
                    <a:pt x="8923" y="1735"/>
                    <a:pt x="10513" y="1130"/>
                    <a:pt x="12103" y="1130"/>
                  </a:cubicBezTo>
                  <a:close/>
                  <a:moveTo>
                    <a:pt x="4918" y="13726"/>
                  </a:moveTo>
                  <a:lnTo>
                    <a:pt x="5716" y="14524"/>
                  </a:lnTo>
                  <a:lnTo>
                    <a:pt x="4918" y="15322"/>
                  </a:lnTo>
                  <a:lnTo>
                    <a:pt x="4120" y="14524"/>
                  </a:lnTo>
                  <a:lnTo>
                    <a:pt x="4918" y="13726"/>
                  </a:lnTo>
                  <a:close/>
                  <a:moveTo>
                    <a:pt x="12106" y="1"/>
                  </a:moveTo>
                  <a:cubicBezTo>
                    <a:pt x="10226" y="1"/>
                    <a:pt x="8345" y="717"/>
                    <a:pt x="6914" y="2147"/>
                  </a:cubicBezTo>
                  <a:cubicBezTo>
                    <a:pt x="4725" y="4333"/>
                    <a:pt x="4240" y="7516"/>
                    <a:pt x="5315" y="10133"/>
                  </a:cubicBezTo>
                  <a:lnTo>
                    <a:pt x="4518" y="10931"/>
                  </a:lnTo>
                  <a:cubicBezTo>
                    <a:pt x="4009" y="11434"/>
                    <a:pt x="3876" y="12208"/>
                    <a:pt x="4192" y="12852"/>
                  </a:cubicBezTo>
                  <a:lnTo>
                    <a:pt x="663" y="16382"/>
                  </a:lnTo>
                  <a:cubicBezTo>
                    <a:pt x="1" y="17044"/>
                    <a:pt x="1" y="18116"/>
                    <a:pt x="663" y="18778"/>
                  </a:cubicBezTo>
                  <a:cubicBezTo>
                    <a:pt x="994" y="19108"/>
                    <a:pt x="1428" y="19273"/>
                    <a:pt x="1862" y="19273"/>
                  </a:cubicBezTo>
                  <a:cubicBezTo>
                    <a:pt x="2295" y="19273"/>
                    <a:pt x="2729" y="19108"/>
                    <a:pt x="3060" y="18778"/>
                  </a:cubicBezTo>
                  <a:lnTo>
                    <a:pt x="6586" y="15249"/>
                  </a:lnTo>
                  <a:cubicBezTo>
                    <a:pt x="6820" y="15363"/>
                    <a:pt x="7071" y="15418"/>
                    <a:pt x="7320" y="15418"/>
                  </a:cubicBezTo>
                  <a:cubicBezTo>
                    <a:pt x="7757" y="15418"/>
                    <a:pt x="8188" y="15247"/>
                    <a:pt x="8510" y="14921"/>
                  </a:cubicBezTo>
                  <a:lnTo>
                    <a:pt x="9308" y="14126"/>
                  </a:lnTo>
                  <a:cubicBezTo>
                    <a:pt x="10192" y="14489"/>
                    <a:pt x="11145" y="14675"/>
                    <a:pt x="12104" y="14675"/>
                  </a:cubicBezTo>
                  <a:cubicBezTo>
                    <a:pt x="13962" y="14675"/>
                    <a:pt x="15843" y="13979"/>
                    <a:pt x="17294" y="12527"/>
                  </a:cubicBezTo>
                  <a:cubicBezTo>
                    <a:pt x="20155" y="9666"/>
                    <a:pt x="20155" y="5008"/>
                    <a:pt x="17294" y="2147"/>
                  </a:cubicBezTo>
                  <a:cubicBezTo>
                    <a:pt x="15864" y="716"/>
                    <a:pt x="13985" y="1"/>
                    <a:pt x="1210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grpSp>
          <p:nvGrpSpPr>
            <p:cNvPr id="1119" name="Google Shape;1119;p23"/>
            <p:cNvGrpSpPr/>
            <p:nvPr/>
          </p:nvGrpSpPr>
          <p:grpSpPr>
            <a:xfrm>
              <a:off x="491193" y="148561"/>
              <a:ext cx="247352" cy="188727"/>
              <a:chOff x="1433349" y="2152174"/>
              <a:chExt cx="1316400" cy="1004400"/>
            </a:xfrm>
          </p:grpSpPr>
          <p:sp>
            <p:nvSpPr>
              <p:cNvPr id="1120" name="Google Shape;1120;p23"/>
              <p:cNvSpPr/>
              <p:nvPr/>
            </p:nvSpPr>
            <p:spPr>
              <a:xfrm rot="5400000">
                <a:off x="1844638" y="2440788"/>
                <a:ext cx="493800" cy="427200"/>
              </a:xfrm>
              <a:prstGeom prst="triangle">
                <a:avLst>
                  <a:gd name="adj" fmla="val 50000"/>
                </a:avLst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1" name="Google Shape;1121;p23"/>
              <p:cNvSpPr/>
              <p:nvPr/>
            </p:nvSpPr>
            <p:spPr>
              <a:xfrm>
                <a:off x="1433349" y="2152174"/>
                <a:ext cx="1316400" cy="1004400"/>
              </a:xfrm>
              <a:prstGeom prst="roundRect">
                <a:avLst>
                  <a:gd name="adj" fmla="val 16667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2" name="Google Shape;1122;p23"/>
              <p:cNvSpPr/>
              <p:nvPr/>
            </p:nvSpPr>
            <p:spPr>
              <a:xfrm rot="5400000">
                <a:off x="1974719" y="2501057"/>
                <a:ext cx="354300" cy="306600"/>
              </a:xfrm>
              <a:prstGeom prst="triangle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23" name="Google Shape;1123;p23"/>
          <p:cNvGrpSpPr/>
          <p:nvPr/>
        </p:nvGrpSpPr>
        <p:grpSpPr>
          <a:xfrm>
            <a:off x="557932" y="201447"/>
            <a:ext cx="125282" cy="89173"/>
            <a:chOff x="1152000" y="3898200"/>
            <a:chExt cx="766254" cy="545400"/>
          </a:xfrm>
        </p:grpSpPr>
        <p:sp>
          <p:nvSpPr>
            <p:cNvPr id="1124" name="Google Shape;1124;p23"/>
            <p:cNvSpPr/>
            <p:nvPr/>
          </p:nvSpPr>
          <p:spPr>
            <a:xfrm>
              <a:off x="1152000" y="3898200"/>
              <a:ext cx="635400" cy="5454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23"/>
            <p:cNvSpPr/>
            <p:nvPr/>
          </p:nvSpPr>
          <p:spPr>
            <a:xfrm rot="-5400000">
              <a:off x="1590804" y="4066040"/>
              <a:ext cx="445200" cy="209700"/>
            </a:xfrm>
            <a:prstGeom prst="triangle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26" name="Google Shape;1126;p23"/>
          <p:cNvSpPr txBox="1">
            <a:spLocks noGrp="1"/>
          </p:cNvSpPr>
          <p:nvPr>
            <p:ph type="ctrTitle"/>
          </p:nvPr>
        </p:nvSpPr>
        <p:spPr>
          <a:xfrm>
            <a:off x="5444025" y="990000"/>
            <a:ext cx="3003000" cy="114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27" name="Google Shape;1127;p23"/>
          <p:cNvSpPr txBox="1">
            <a:spLocks noGrp="1"/>
          </p:cNvSpPr>
          <p:nvPr>
            <p:ph type="subTitle" idx="1"/>
          </p:nvPr>
        </p:nvSpPr>
        <p:spPr>
          <a:xfrm>
            <a:off x="5443925" y="2011875"/>
            <a:ext cx="3003000" cy="126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Char char="●"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9pPr>
          </a:lstStyle>
          <a:p>
            <a:endParaRPr/>
          </a:p>
        </p:txBody>
      </p:sp>
      <p:sp>
        <p:nvSpPr>
          <p:cNvPr id="1128" name="Google Shape;1128;p23"/>
          <p:cNvSpPr txBox="1"/>
          <p:nvPr/>
        </p:nvSpPr>
        <p:spPr>
          <a:xfrm>
            <a:off x="720000" y="3901125"/>
            <a:ext cx="7726800" cy="4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lt2"/>
                </a:solidFill>
                <a:latin typeface="Oswald"/>
                <a:ea typeface="Oswald"/>
                <a:cs typeface="Oswald"/>
                <a:sym typeface="Oswald"/>
              </a:rPr>
              <a:t>CREDITS: This presentation template was created by </a:t>
            </a:r>
            <a:r>
              <a:rPr lang="es" sz="1200" b="1">
                <a:solidFill>
                  <a:schemeClr val="lt2"/>
                </a:solidFill>
                <a:uFill>
                  <a:noFill/>
                </a:uFill>
                <a:latin typeface="Oswald"/>
                <a:ea typeface="Oswald"/>
                <a:cs typeface="Oswald"/>
                <a:sym typeface="Oswald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s" sz="1200">
                <a:solidFill>
                  <a:schemeClr val="lt2"/>
                </a:solidFill>
                <a:latin typeface="Oswald"/>
                <a:ea typeface="Oswald"/>
                <a:cs typeface="Oswald"/>
                <a:sym typeface="Oswald"/>
              </a:rPr>
              <a:t>, including icons by </a:t>
            </a:r>
            <a:r>
              <a:rPr lang="es" sz="1200" b="1">
                <a:solidFill>
                  <a:schemeClr val="lt2"/>
                </a:solidFill>
                <a:uFill>
                  <a:noFill/>
                </a:uFill>
                <a:latin typeface="Oswald"/>
                <a:ea typeface="Oswald"/>
                <a:cs typeface="Oswald"/>
                <a:sym typeface="Oswald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s" sz="1200">
                <a:solidFill>
                  <a:schemeClr val="lt2"/>
                </a:solidFill>
                <a:latin typeface="Oswald"/>
                <a:ea typeface="Oswald"/>
                <a:cs typeface="Oswald"/>
                <a:sym typeface="Oswald"/>
              </a:rPr>
              <a:t>, infographics &amp; images by </a:t>
            </a:r>
            <a:r>
              <a:rPr lang="es" sz="1200" b="1">
                <a:solidFill>
                  <a:schemeClr val="lt2"/>
                </a:solidFill>
                <a:uFill>
                  <a:noFill/>
                </a:uFill>
                <a:latin typeface="Oswald"/>
                <a:ea typeface="Oswald"/>
                <a:cs typeface="Oswald"/>
                <a:sym typeface="Oswald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s" sz="1200">
                <a:solidFill>
                  <a:schemeClr val="lt2"/>
                </a:solidFill>
                <a:latin typeface="Oswald"/>
                <a:ea typeface="Oswald"/>
                <a:cs typeface="Oswald"/>
                <a:sym typeface="Oswald"/>
              </a:rPr>
              <a:t>.</a:t>
            </a:r>
            <a:endParaRPr sz="1200">
              <a:solidFill>
                <a:schemeClr val="lt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12_1">
    <p:spTree>
      <p:nvGrpSpPr>
        <p:cNvPr id="1" name="Shape 1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" name="Google Shape;1130;p24"/>
          <p:cNvSpPr txBox="1">
            <a:spLocks noGrp="1"/>
          </p:cNvSpPr>
          <p:nvPr>
            <p:ph type="title"/>
          </p:nvPr>
        </p:nvSpPr>
        <p:spPr>
          <a:xfrm>
            <a:off x="5122813" y="3579825"/>
            <a:ext cx="2270700" cy="47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1" name="Google Shape;1131;p24"/>
          <p:cNvSpPr txBox="1">
            <a:spLocks noGrp="1"/>
          </p:cNvSpPr>
          <p:nvPr>
            <p:ph type="subTitle" idx="1"/>
          </p:nvPr>
        </p:nvSpPr>
        <p:spPr>
          <a:xfrm>
            <a:off x="1750488" y="1612725"/>
            <a:ext cx="5643000" cy="196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132" name="Google Shape;1132;p24"/>
          <p:cNvGrpSpPr/>
          <p:nvPr/>
        </p:nvGrpSpPr>
        <p:grpSpPr>
          <a:xfrm>
            <a:off x="0" y="-43100"/>
            <a:ext cx="9144000" cy="5205000"/>
            <a:chOff x="0" y="-43100"/>
            <a:chExt cx="9144000" cy="5205000"/>
          </a:xfrm>
        </p:grpSpPr>
        <p:sp>
          <p:nvSpPr>
            <p:cNvPr id="1133" name="Google Shape;1133;p24"/>
            <p:cNvSpPr/>
            <p:nvPr/>
          </p:nvSpPr>
          <p:spPr>
            <a:xfrm>
              <a:off x="0" y="-42550"/>
              <a:ext cx="9144000" cy="551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24"/>
            <p:cNvSpPr/>
            <p:nvPr/>
          </p:nvSpPr>
          <p:spPr>
            <a:xfrm>
              <a:off x="0" y="-43100"/>
              <a:ext cx="517200" cy="5205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35" name="Google Shape;1135;p24"/>
            <p:cNvGrpSpPr/>
            <p:nvPr/>
          </p:nvGrpSpPr>
          <p:grpSpPr>
            <a:xfrm>
              <a:off x="2541307" y="86840"/>
              <a:ext cx="5686411" cy="292990"/>
              <a:chOff x="2039075" y="127544"/>
              <a:chExt cx="4783320" cy="310206"/>
            </a:xfrm>
          </p:grpSpPr>
          <p:sp>
            <p:nvSpPr>
              <p:cNvPr id="1136" name="Google Shape;1136;p24"/>
              <p:cNvSpPr/>
              <p:nvPr/>
            </p:nvSpPr>
            <p:spPr>
              <a:xfrm>
                <a:off x="2039075" y="127550"/>
                <a:ext cx="4783200" cy="3102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7" name="Google Shape;1137;p24"/>
              <p:cNvSpPr/>
              <p:nvPr/>
            </p:nvSpPr>
            <p:spPr>
              <a:xfrm>
                <a:off x="6440795" y="127544"/>
                <a:ext cx="381600" cy="310200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rgbClr val="F3F3F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38" name="Google Shape;1138;p24"/>
            <p:cNvSpPr txBox="1"/>
            <p:nvPr/>
          </p:nvSpPr>
          <p:spPr>
            <a:xfrm>
              <a:off x="864875" y="142875"/>
              <a:ext cx="1599600" cy="20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200">
                  <a:latin typeface="Oswald"/>
                  <a:ea typeface="Oswald"/>
                  <a:cs typeface="Oswald"/>
                  <a:sym typeface="Oswald"/>
                </a:rPr>
                <a:t>Video Channel Presentation</a:t>
              </a:r>
              <a:endParaRPr sz="1200">
                <a:latin typeface="Oswald"/>
                <a:ea typeface="Oswald"/>
                <a:cs typeface="Oswald"/>
                <a:sym typeface="Oswald"/>
              </a:endParaRPr>
            </a:p>
          </p:txBody>
        </p:sp>
        <p:grpSp>
          <p:nvGrpSpPr>
            <p:cNvPr id="1139" name="Google Shape;1139;p24"/>
            <p:cNvGrpSpPr/>
            <p:nvPr/>
          </p:nvGrpSpPr>
          <p:grpSpPr>
            <a:xfrm>
              <a:off x="164775" y="142875"/>
              <a:ext cx="200100" cy="180875"/>
              <a:chOff x="164775" y="142875"/>
              <a:chExt cx="200100" cy="180875"/>
            </a:xfrm>
          </p:grpSpPr>
          <p:sp>
            <p:nvSpPr>
              <p:cNvPr id="1140" name="Google Shape;1140;p24"/>
              <p:cNvSpPr/>
              <p:nvPr/>
            </p:nvSpPr>
            <p:spPr>
              <a:xfrm>
                <a:off x="164775" y="142875"/>
                <a:ext cx="200100" cy="38100"/>
              </a:xfrm>
              <a:prstGeom prst="roundRect">
                <a:avLst>
                  <a:gd name="adj" fmla="val 16667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1" name="Google Shape;1141;p24"/>
              <p:cNvSpPr/>
              <p:nvPr/>
            </p:nvSpPr>
            <p:spPr>
              <a:xfrm>
                <a:off x="164775" y="285650"/>
                <a:ext cx="200100" cy="38100"/>
              </a:xfrm>
              <a:prstGeom prst="roundRect">
                <a:avLst>
                  <a:gd name="adj" fmla="val 16667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2" name="Google Shape;1142;p24"/>
              <p:cNvSpPr/>
              <p:nvPr/>
            </p:nvSpPr>
            <p:spPr>
              <a:xfrm>
                <a:off x="164775" y="214263"/>
                <a:ext cx="200100" cy="38100"/>
              </a:xfrm>
              <a:prstGeom prst="roundRect">
                <a:avLst>
                  <a:gd name="adj" fmla="val 16667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43" name="Google Shape;1143;p24"/>
            <p:cNvGrpSpPr/>
            <p:nvPr/>
          </p:nvGrpSpPr>
          <p:grpSpPr>
            <a:xfrm>
              <a:off x="136421" y="2300197"/>
              <a:ext cx="244341" cy="214216"/>
              <a:chOff x="-46042675" y="3218600"/>
              <a:chExt cx="300100" cy="263100"/>
            </a:xfrm>
          </p:grpSpPr>
          <p:sp>
            <p:nvSpPr>
              <p:cNvPr id="1144" name="Google Shape;1144;p24"/>
              <p:cNvSpPr/>
              <p:nvPr/>
            </p:nvSpPr>
            <p:spPr>
              <a:xfrm>
                <a:off x="-46042675" y="3302875"/>
                <a:ext cx="35475" cy="130000"/>
              </a:xfrm>
              <a:custGeom>
                <a:avLst/>
                <a:gdLst/>
                <a:ahLst/>
                <a:cxnLst/>
                <a:rect l="l" t="t" r="r" b="b"/>
                <a:pathLst>
                  <a:path w="1419" h="5200" extrusionOk="0">
                    <a:moveTo>
                      <a:pt x="1" y="1"/>
                    </a:moveTo>
                    <a:lnTo>
                      <a:pt x="1" y="5199"/>
                    </a:lnTo>
                    <a:lnTo>
                      <a:pt x="1418" y="4506"/>
                    </a:lnTo>
                    <a:lnTo>
                      <a:pt x="1418" y="726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5" name="Google Shape;1145;p24"/>
              <p:cNvSpPr/>
              <p:nvPr/>
            </p:nvSpPr>
            <p:spPr>
              <a:xfrm>
                <a:off x="-45919025" y="3341475"/>
                <a:ext cx="53600" cy="52800"/>
              </a:xfrm>
              <a:custGeom>
                <a:avLst/>
                <a:gdLst/>
                <a:ahLst/>
                <a:cxnLst/>
                <a:rect l="l" t="t" r="r" b="b"/>
                <a:pathLst>
                  <a:path w="2144" h="2112" extrusionOk="0">
                    <a:moveTo>
                      <a:pt x="1072" y="1"/>
                    </a:moveTo>
                    <a:cubicBezTo>
                      <a:pt x="473" y="1"/>
                      <a:pt x="1" y="473"/>
                      <a:pt x="1" y="1072"/>
                    </a:cubicBezTo>
                    <a:cubicBezTo>
                      <a:pt x="1" y="1639"/>
                      <a:pt x="473" y="2112"/>
                      <a:pt x="1072" y="2112"/>
                    </a:cubicBezTo>
                    <a:cubicBezTo>
                      <a:pt x="1671" y="2112"/>
                      <a:pt x="2143" y="1639"/>
                      <a:pt x="2143" y="1072"/>
                    </a:cubicBezTo>
                    <a:cubicBezTo>
                      <a:pt x="2143" y="473"/>
                      <a:pt x="1639" y="1"/>
                      <a:pt x="107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6" name="Google Shape;1146;p24"/>
              <p:cNvSpPr/>
              <p:nvPr/>
            </p:nvSpPr>
            <p:spPr>
              <a:xfrm>
                <a:off x="-45778025" y="3302875"/>
                <a:ext cx="35450" cy="130000"/>
              </a:xfrm>
              <a:custGeom>
                <a:avLst/>
                <a:gdLst/>
                <a:ahLst/>
                <a:cxnLst/>
                <a:rect l="l" t="t" r="r" b="b"/>
                <a:pathLst>
                  <a:path w="1418" h="5200" extrusionOk="0">
                    <a:moveTo>
                      <a:pt x="1418" y="1"/>
                    </a:moveTo>
                    <a:lnTo>
                      <a:pt x="0" y="726"/>
                    </a:lnTo>
                    <a:lnTo>
                      <a:pt x="0" y="4506"/>
                    </a:lnTo>
                    <a:lnTo>
                      <a:pt x="1418" y="5199"/>
                    </a:lnTo>
                    <a:lnTo>
                      <a:pt x="141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7" name="Google Shape;1147;p24"/>
              <p:cNvSpPr/>
              <p:nvPr/>
            </p:nvSpPr>
            <p:spPr>
              <a:xfrm>
                <a:off x="-46042675" y="3235950"/>
                <a:ext cx="300100" cy="245750"/>
              </a:xfrm>
              <a:custGeom>
                <a:avLst/>
                <a:gdLst/>
                <a:ahLst/>
                <a:cxnLst/>
                <a:rect l="l" t="t" r="r" b="b"/>
                <a:pathLst>
                  <a:path w="12004" h="9830" extrusionOk="0">
                    <a:moveTo>
                      <a:pt x="6018" y="2142"/>
                    </a:moveTo>
                    <a:cubicBezTo>
                      <a:pt x="7751" y="2142"/>
                      <a:pt x="9168" y="3560"/>
                      <a:pt x="9168" y="5293"/>
                    </a:cubicBezTo>
                    <a:cubicBezTo>
                      <a:pt x="9168" y="7026"/>
                      <a:pt x="7751" y="8443"/>
                      <a:pt x="6018" y="8443"/>
                    </a:cubicBezTo>
                    <a:cubicBezTo>
                      <a:pt x="4285" y="8443"/>
                      <a:pt x="2867" y="7026"/>
                      <a:pt x="2867" y="5293"/>
                    </a:cubicBezTo>
                    <a:cubicBezTo>
                      <a:pt x="2867" y="3560"/>
                      <a:pt x="4285" y="2142"/>
                      <a:pt x="6018" y="2142"/>
                    </a:cubicBezTo>
                    <a:close/>
                    <a:moveTo>
                      <a:pt x="1765" y="0"/>
                    </a:moveTo>
                    <a:cubicBezTo>
                      <a:pt x="1576" y="0"/>
                      <a:pt x="1418" y="158"/>
                      <a:pt x="1418" y="378"/>
                    </a:cubicBezTo>
                    <a:lnTo>
                      <a:pt x="1418" y="725"/>
                    </a:lnTo>
                    <a:lnTo>
                      <a:pt x="1072" y="725"/>
                    </a:lnTo>
                    <a:cubicBezTo>
                      <a:pt x="473" y="725"/>
                      <a:pt x="1" y="1197"/>
                      <a:pt x="1" y="1796"/>
                    </a:cubicBezTo>
                    <a:lnTo>
                      <a:pt x="1" y="1890"/>
                    </a:lnTo>
                    <a:lnTo>
                      <a:pt x="1922" y="2835"/>
                    </a:lnTo>
                    <a:cubicBezTo>
                      <a:pt x="2048" y="2930"/>
                      <a:pt x="2143" y="3056"/>
                      <a:pt x="2143" y="3151"/>
                    </a:cubicBezTo>
                    <a:lnTo>
                      <a:pt x="2143" y="7372"/>
                    </a:lnTo>
                    <a:cubicBezTo>
                      <a:pt x="2143" y="7498"/>
                      <a:pt x="2048" y="7624"/>
                      <a:pt x="1922" y="7687"/>
                    </a:cubicBezTo>
                    <a:lnTo>
                      <a:pt x="1" y="8632"/>
                    </a:lnTo>
                    <a:lnTo>
                      <a:pt x="1" y="8758"/>
                    </a:lnTo>
                    <a:cubicBezTo>
                      <a:pt x="1" y="9357"/>
                      <a:pt x="473" y="9830"/>
                      <a:pt x="1072" y="9830"/>
                    </a:cubicBezTo>
                    <a:lnTo>
                      <a:pt x="10964" y="9830"/>
                    </a:lnTo>
                    <a:cubicBezTo>
                      <a:pt x="11531" y="9830"/>
                      <a:pt x="12004" y="9357"/>
                      <a:pt x="12004" y="8758"/>
                    </a:cubicBezTo>
                    <a:lnTo>
                      <a:pt x="12004" y="8632"/>
                    </a:lnTo>
                    <a:lnTo>
                      <a:pt x="10082" y="7687"/>
                    </a:lnTo>
                    <a:cubicBezTo>
                      <a:pt x="9956" y="7624"/>
                      <a:pt x="9893" y="7498"/>
                      <a:pt x="9893" y="7372"/>
                    </a:cubicBezTo>
                    <a:lnTo>
                      <a:pt x="9893" y="3151"/>
                    </a:lnTo>
                    <a:cubicBezTo>
                      <a:pt x="9893" y="3056"/>
                      <a:pt x="9956" y="2930"/>
                      <a:pt x="10082" y="2835"/>
                    </a:cubicBezTo>
                    <a:lnTo>
                      <a:pt x="12004" y="1890"/>
                    </a:lnTo>
                    <a:lnTo>
                      <a:pt x="12004" y="1796"/>
                    </a:lnTo>
                    <a:cubicBezTo>
                      <a:pt x="12004" y="1197"/>
                      <a:pt x="11531" y="725"/>
                      <a:pt x="10933" y="725"/>
                    </a:cubicBezTo>
                    <a:lnTo>
                      <a:pt x="2143" y="725"/>
                    </a:lnTo>
                    <a:lnTo>
                      <a:pt x="2143" y="378"/>
                    </a:lnTo>
                    <a:cubicBezTo>
                      <a:pt x="2143" y="158"/>
                      <a:pt x="1985" y="0"/>
                      <a:pt x="176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8" name="Google Shape;1148;p24"/>
              <p:cNvSpPr/>
              <p:nvPr/>
            </p:nvSpPr>
            <p:spPr>
              <a:xfrm>
                <a:off x="-45952875" y="3306025"/>
                <a:ext cx="122100" cy="122125"/>
              </a:xfrm>
              <a:custGeom>
                <a:avLst/>
                <a:gdLst/>
                <a:ahLst/>
                <a:cxnLst/>
                <a:rect l="l" t="t" r="r" b="b"/>
                <a:pathLst>
                  <a:path w="4884" h="4885" extrusionOk="0">
                    <a:moveTo>
                      <a:pt x="2426" y="663"/>
                    </a:moveTo>
                    <a:cubicBezTo>
                      <a:pt x="3403" y="663"/>
                      <a:pt x="4190" y="1450"/>
                      <a:pt x="4190" y="2458"/>
                    </a:cubicBezTo>
                    <a:cubicBezTo>
                      <a:pt x="4159" y="3435"/>
                      <a:pt x="3371" y="4223"/>
                      <a:pt x="2426" y="4223"/>
                    </a:cubicBezTo>
                    <a:cubicBezTo>
                      <a:pt x="1449" y="4223"/>
                      <a:pt x="662" y="3435"/>
                      <a:pt x="662" y="2458"/>
                    </a:cubicBezTo>
                    <a:cubicBezTo>
                      <a:pt x="662" y="1450"/>
                      <a:pt x="1449" y="663"/>
                      <a:pt x="2426" y="663"/>
                    </a:cubicBezTo>
                    <a:close/>
                    <a:moveTo>
                      <a:pt x="2426" y="1"/>
                    </a:moveTo>
                    <a:cubicBezTo>
                      <a:pt x="1103" y="1"/>
                      <a:pt x="0" y="1104"/>
                      <a:pt x="0" y="2458"/>
                    </a:cubicBezTo>
                    <a:cubicBezTo>
                      <a:pt x="0" y="3782"/>
                      <a:pt x="1103" y="4884"/>
                      <a:pt x="2426" y="4884"/>
                    </a:cubicBezTo>
                    <a:cubicBezTo>
                      <a:pt x="3781" y="4884"/>
                      <a:pt x="4883" y="3782"/>
                      <a:pt x="4883" y="2458"/>
                    </a:cubicBezTo>
                    <a:cubicBezTo>
                      <a:pt x="4883" y="1104"/>
                      <a:pt x="3781" y="1"/>
                      <a:pt x="242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9" name="Google Shape;1149;p24"/>
              <p:cNvSpPr/>
              <p:nvPr/>
            </p:nvSpPr>
            <p:spPr>
              <a:xfrm>
                <a:off x="-45941075" y="3218600"/>
                <a:ext cx="98475" cy="17375"/>
              </a:xfrm>
              <a:custGeom>
                <a:avLst/>
                <a:gdLst/>
                <a:ahLst/>
                <a:cxnLst/>
                <a:rect l="l" t="t" r="r" b="b"/>
                <a:pathLst>
                  <a:path w="3939" h="695" extrusionOk="0">
                    <a:moveTo>
                      <a:pt x="536" y="1"/>
                    </a:moveTo>
                    <a:cubicBezTo>
                      <a:pt x="410" y="1"/>
                      <a:pt x="316" y="64"/>
                      <a:pt x="221" y="190"/>
                    </a:cubicBezTo>
                    <a:lnTo>
                      <a:pt x="1" y="694"/>
                    </a:lnTo>
                    <a:lnTo>
                      <a:pt x="3939" y="694"/>
                    </a:lnTo>
                    <a:lnTo>
                      <a:pt x="3655" y="190"/>
                    </a:lnTo>
                    <a:cubicBezTo>
                      <a:pt x="3592" y="64"/>
                      <a:pt x="3466" y="1"/>
                      <a:pt x="334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50" name="Google Shape;1150;p24"/>
            <p:cNvGrpSpPr/>
            <p:nvPr/>
          </p:nvGrpSpPr>
          <p:grpSpPr>
            <a:xfrm>
              <a:off x="119564" y="809446"/>
              <a:ext cx="278059" cy="224217"/>
              <a:chOff x="-13512225" y="4080275"/>
              <a:chExt cx="353675" cy="352875"/>
            </a:xfrm>
          </p:grpSpPr>
          <p:sp>
            <p:nvSpPr>
              <p:cNvPr id="1151" name="Google Shape;1151;p24"/>
              <p:cNvSpPr/>
              <p:nvPr/>
            </p:nvSpPr>
            <p:spPr>
              <a:xfrm>
                <a:off x="-13512225" y="4203925"/>
                <a:ext cx="353675" cy="229225"/>
              </a:xfrm>
              <a:custGeom>
                <a:avLst/>
                <a:gdLst/>
                <a:ahLst/>
                <a:cxnLst/>
                <a:rect l="l" t="t" r="r" b="b"/>
                <a:pathLst>
                  <a:path w="14147" h="9169" extrusionOk="0">
                    <a:moveTo>
                      <a:pt x="5407" y="1717"/>
                    </a:moveTo>
                    <a:cubicBezTo>
                      <a:pt x="5482" y="1717"/>
                      <a:pt x="5561" y="1733"/>
                      <a:pt x="5640" y="1765"/>
                    </a:cubicBezTo>
                    <a:lnTo>
                      <a:pt x="9767" y="4254"/>
                    </a:lnTo>
                    <a:cubicBezTo>
                      <a:pt x="9893" y="4348"/>
                      <a:pt x="9987" y="4443"/>
                      <a:pt x="9987" y="4600"/>
                    </a:cubicBezTo>
                    <a:cubicBezTo>
                      <a:pt x="9987" y="4758"/>
                      <a:pt x="9893" y="4915"/>
                      <a:pt x="9767" y="5010"/>
                    </a:cubicBezTo>
                    <a:lnTo>
                      <a:pt x="5640" y="7499"/>
                    </a:lnTo>
                    <a:cubicBezTo>
                      <a:pt x="5577" y="7530"/>
                      <a:pt x="5506" y="7546"/>
                      <a:pt x="5431" y="7546"/>
                    </a:cubicBezTo>
                    <a:cubicBezTo>
                      <a:pt x="5356" y="7546"/>
                      <a:pt x="5277" y="7530"/>
                      <a:pt x="5199" y="7499"/>
                    </a:cubicBezTo>
                    <a:cubicBezTo>
                      <a:pt x="5104" y="7404"/>
                      <a:pt x="5010" y="7278"/>
                      <a:pt x="5010" y="7121"/>
                    </a:cubicBezTo>
                    <a:lnTo>
                      <a:pt x="5010" y="2143"/>
                    </a:lnTo>
                    <a:cubicBezTo>
                      <a:pt x="5010" y="1985"/>
                      <a:pt x="5104" y="1859"/>
                      <a:pt x="5199" y="1765"/>
                    </a:cubicBezTo>
                    <a:cubicBezTo>
                      <a:pt x="5262" y="1733"/>
                      <a:pt x="5333" y="1717"/>
                      <a:pt x="5407" y="1717"/>
                    </a:cubicBezTo>
                    <a:close/>
                    <a:moveTo>
                      <a:pt x="63" y="0"/>
                    </a:moveTo>
                    <a:lnTo>
                      <a:pt x="63" y="7971"/>
                    </a:lnTo>
                    <a:cubicBezTo>
                      <a:pt x="0" y="8633"/>
                      <a:pt x="568" y="9168"/>
                      <a:pt x="1261" y="9168"/>
                    </a:cubicBezTo>
                    <a:lnTo>
                      <a:pt x="12886" y="9168"/>
                    </a:lnTo>
                    <a:cubicBezTo>
                      <a:pt x="13548" y="9168"/>
                      <a:pt x="14146" y="8633"/>
                      <a:pt x="14146" y="7908"/>
                    </a:cubicBezTo>
                    <a:lnTo>
                      <a:pt x="1414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2" name="Google Shape;1152;p24"/>
              <p:cNvSpPr/>
              <p:nvPr/>
            </p:nvSpPr>
            <p:spPr>
              <a:xfrm>
                <a:off x="-13366525" y="4275600"/>
                <a:ext cx="73275" cy="88225"/>
              </a:xfrm>
              <a:custGeom>
                <a:avLst/>
                <a:gdLst/>
                <a:ahLst/>
                <a:cxnLst/>
                <a:rect l="l" t="t" r="r" b="b"/>
                <a:pathLst>
                  <a:path w="2931" h="3529" extrusionOk="0">
                    <a:moveTo>
                      <a:pt x="1" y="0"/>
                    </a:moveTo>
                    <a:lnTo>
                      <a:pt x="1" y="3529"/>
                    </a:lnTo>
                    <a:lnTo>
                      <a:pt x="2931" y="1733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3" name="Google Shape;1153;p24"/>
              <p:cNvSpPr/>
              <p:nvPr/>
            </p:nvSpPr>
            <p:spPr>
              <a:xfrm>
                <a:off x="-13398800" y="4143275"/>
                <a:ext cx="65375" cy="40975"/>
              </a:xfrm>
              <a:custGeom>
                <a:avLst/>
                <a:gdLst/>
                <a:ahLst/>
                <a:cxnLst/>
                <a:rect l="l" t="t" r="r" b="b"/>
                <a:pathLst>
                  <a:path w="2615" h="1639" extrusionOk="0">
                    <a:moveTo>
                      <a:pt x="1103" y="1"/>
                    </a:moveTo>
                    <a:lnTo>
                      <a:pt x="0" y="1639"/>
                    </a:lnTo>
                    <a:lnTo>
                      <a:pt x="1512" y="1639"/>
                    </a:lnTo>
                    <a:lnTo>
                      <a:pt x="261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4" name="Google Shape;1154;p24"/>
              <p:cNvSpPr/>
              <p:nvPr/>
            </p:nvSpPr>
            <p:spPr>
              <a:xfrm>
                <a:off x="-13336575" y="4143275"/>
                <a:ext cx="64600" cy="40975"/>
              </a:xfrm>
              <a:custGeom>
                <a:avLst/>
                <a:gdLst/>
                <a:ahLst/>
                <a:cxnLst/>
                <a:rect l="l" t="t" r="r" b="b"/>
                <a:pathLst>
                  <a:path w="2584" h="1639" extrusionOk="0">
                    <a:moveTo>
                      <a:pt x="1103" y="1"/>
                    </a:moveTo>
                    <a:lnTo>
                      <a:pt x="0" y="1639"/>
                    </a:lnTo>
                    <a:lnTo>
                      <a:pt x="1481" y="1639"/>
                    </a:lnTo>
                    <a:lnTo>
                      <a:pt x="258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5" name="Google Shape;1155;p24"/>
              <p:cNvSpPr/>
              <p:nvPr/>
            </p:nvSpPr>
            <p:spPr>
              <a:xfrm>
                <a:off x="-13398800" y="4081050"/>
                <a:ext cx="65375" cy="40975"/>
              </a:xfrm>
              <a:custGeom>
                <a:avLst/>
                <a:gdLst/>
                <a:ahLst/>
                <a:cxnLst/>
                <a:rect l="l" t="t" r="r" b="b"/>
                <a:pathLst>
                  <a:path w="2615" h="1639" extrusionOk="0">
                    <a:moveTo>
                      <a:pt x="0" y="1"/>
                    </a:moveTo>
                    <a:lnTo>
                      <a:pt x="1103" y="1639"/>
                    </a:lnTo>
                    <a:lnTo>
                      <a:pt x="2615" y="1639"/>
                    </a:lnTo>
                    <a:lnTo>
                      <a:pt x="151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6" name="Google Shape;1156;p24"/>
              <p:cNvSpPr/>
              <p:nvPr/>
            </p:nvSpPr>
            <p:spPr>
              <a:xfrm>
                <a:off x="-13274375" y="4143275"/>
                <a:ext cx="64625" cy="40975"/>
              </a:xfrm>
              <a:custGeom>
                <a:avLst/>
                <a:gdLst/>
                <a:ahLst/>
                <a:cxnLst/>
                <a:rect l="l" t="t" r="r" b="b"/>
                <a:pathLst>
                  <a:path w="2585" h="1639" extrusionOk="0">
                    <a:moveTo>
                      <a:pt x="1104" y="1"/>
                    </a:moveTo>
                    <a:lnTo>
                      <a:pt x="1" y="1639"/>
                    </a:lnTo>
                    <a:lnTo>
                      <a:pt x="1482" y="1639"/>
                    </a:lnTo>
                    <a:lnTo>
                      <a:pt x="258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7" name="Google Shape;1157;p24"/>
              <p:cNvSpPr/>
              <p:nvPr/>
            </p:nvSpPr>
            <p:spPr>
              <a:xfrm>
                <a:off x="-13212925" y="4081050"/>
                <a:ext cx="54375" cy="40975"/>
              </a:xfrm>
              <a:custGeom>
                <a:avLst/>
                <a:gdLst/>
                <a:ahLst/>
                <a:cxnLst/>
                <a:rect l="l" t="t" r="r" b="b"/>
                <a:pathLst>
                  <a:path w="2175" h="1639" extrusionOk="0">
                    <a:moveTo>
                      <a:pt x="0" y="1"/>
                    </a:moveTo>
                    <a:lnTo>
                      <a:pt x="1103" y="1639"/>
                    </a:lnTo>
                    <a:lnTo>
                      <a:pt x="2174" y="1639"/>
                    </a:lnTo>
                    <a:lnTo>
                      <a:pt x="2174" y="820"/>
                    </a:lnTo>
                    <a:cubicBezTo>
                      <a:pt x="2174" y="347"/>
                      <a:pt x="1796" y="1"/>
                      <a:pt x="132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8" name="Google Shape;1158;p24"/>
              <p:cNvSpPr/>
              <p:nvPr/>
            </p:nvSpPr>
            <p:spPr>
              <a:xfrm>
                <a:off x="-13212925" y="4143275"/>
                <a:ext cx="54375" cy="40975"/>
              </a:xfrm>
              <a:custGeom>
                <a:avLst/>
                <a:gdLst/>
                <a:ahLst/>
                <a:cxnLst/>
                <a:rect l="l" t="t" r="r" b="b"/>
                <a:pathLst>
                  <a:path w="2175" h="1639" extrusionOk="0">
                    <a:moveTo>
                      <a:pt x="1103" y="1"/>
                    </a:moveTo>
                    <a:lnTo>
                      <a:pt x="0" y="1639"/>
                    </a:lnTo>
                    <a:lnTo>
                      <a:pt x="2174" y="1639"/>
                    </a:lnTo>
                    <a:lnTo>
                      <a:pt x="217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9" name="Google Shape;1159;p24"/>
              <p:cNvSpPr/>
              <p:nvPr/>
            </p:nvSpPr>
            <p:spPr>
              <a:xfrm>
                <a:off x="-13274375" y="4081050"/>
                <a:ext cx="64625" cy="40975"/>
              </a:xfrm>
              <a:custGeom>
                <a:avLst/>
                <a:gdLst/>
                <a:ahLst/>
                <a:cxnLst/>
                <a:rect l="l" t="t" r="r" b="b"/>
                <a:pathLst>
                  <a:path w="2585" h="1639" extrusionOk="0">
                    <a:moveTo>
                      <a:pt x="1" y="1"/>
                    </a:moveTo>
                    <a:lnTo>
                      <a:pt x="1104" y="1639"/>
                    </a:lnTo>
                    <a:lnTo>
                      <a:pt x="2584" y="1639"/>
                    </a:lnTo>
                    <a:lnTo>
                      <a:pt x="148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0" name="Google Shape;1160;p24"/>
              <p:cNvSpPr/>
              <p:nvPr/>
            </p:nvSpPr>
            <p:spPr>
              <a:xfrm>
                <a:off x="-13336575" y="4081050"/>
                <a:ext cx="64600" cy="40975"/>
              </a:xfrm>
              <a:custGeom>
                <a:avLst/>
                <a:gdLst/>
                <a:ahLst/>
                <a:cxnLst/>
                <a:rect l="l" t="t" r="r" b="b"/>
                <a:pathLst>
                  <a:path w="2584" h="1639" extrusionOk="0">
                    <a:moveTo>
                      <a:pt x="0" y="1"/>
                    </a:moveTo>
                    <a:lnTo>
                      <a:pt x="1103" y="1639"/>
                    </a:lnTo>
                    <a:lnTo>
                      <a:pt x="2583" y="1639"/>
                    </a:lnTo>
                    <a:lnTo>
                      <a:pt x="148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1" name="Google Shape;1161;p24"/>
              <p:cNvSpPr/>
              <p:nvPr/>
            </p:nvSpPr>
            <p:spPr>
              <a:xfrm>
                <a:off x="-13512225" y="4080275"/>
                <a:ext cx="123675" cy="103200"/>
              </a:xfrm>
              <a:custGeom>
                <a:avLst/>
                <a:gdLst/>
                <a:ahLst/>
                <a:cxnLst/>
                <a:rect l="l" t="t" r="r" b="b"/>
                <a:pathLst>
                  <a:path w="4947" h="4128" extrusionOk="0">
                    <a:moveTo>
                      <a:pt x="2489" y="1260"/>
                    </a:moveTo>
                    <a:cubicBezTo>
                      <a:pt x="2962" y="1260"/>
                      <a:pt x="3371" y="1607"/>
                      <a:pt x="3371" y="2080"/>
                    </a:cubicBezTo>
                    <a:cubicBezTo>
                      <a:pt x="3371" y="2552"/>
                      <a:pt x="2962" y="2899"/>
                      <a:pt x="2489" y="2899"/>
                    </a:cubicBezTo>
                    <a:cubicBezTo>
                      <a:pt x="2017" y="2899"/>
                      <a:pt x="1670" y="2552"/>
                      <a:pt x="1670" y="2080"/>
                    </a:cubicBezTo>
                    <a:cubicBezTo>
                      <a:pt x="1670" y="1607"/>
                      <a:pt x="2017" y="1260"/>
                      <a:pt x="2489" y="1260"/>
                    </a:cubicBezTo>
                    <a:close/>
                    <a:moveTo>
                      <a:pt x="1261" y="0"/>
                    </a:moveTo>
                    <a:cubicBezTo>
                      <a:pt x="599" y="0"/>
                      <a:pt x="0" y="536"/>
                      <a:pt x="0" y="1260"/>
                    </a:cubicBezTo>
                    <a:lnTo>
                      <a:pt x="0" y="4127"/>
                    </a:lnTo>
                    <a:lnTo>
                      <a:pt x="3560" y="4127"/>
                    </a:lnTo>
                    <a:lnTo>
                      <a:pt x="4947" y="2080"/>
                    </a:lnTo>
                    <a:lnTo>
                      <a:pt x="356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62" name="Google Shape;1162;p24"/>
            <p:cNvGrpSpPr/>
            <p:nvPr/>
          </p:nvGrpSpPr>
          <p:grpSpPr>
            <a:xfrm>
              <a:off x="125276" y="3001692"/>
              <a:ext cx="266639" cy="228787"/>
              <a:chOff x="-3037625" y="3254850"/>
              <a:chExt cx="299325" cy="256775"/>
            </a:xfrm>
          </p:grpSpPr>
          <p:sp>
            <p:nvSpPr>
              <p:cNvPr id="1163" name="Google Shape;1163;p24"/>
              <p:cNvSpPr/>
              <p:nvPr/>
            </p:nvSpPr>
            <p:spPr>
              <a:xfrm>
                <a:off x="-3037625" y="3460400"/>
                <a:ext cx="152825" cy="51225"/>
              </a:xfrm>
              <a:custGeom>
                <a:avLst/>
                <a:gdLst/>
                <a:ahLst/>
                <a:cxnLst/>
                <a:rect l="l" t="t" r="r" b="b"/>
                <a:pathLst>
                  <a:path w="6113" h="2049" extrusionOk="0">
                    <a:moveTo>
                      <a:pt x="1356" y="1"/>
                    </a:moveTo>
                    <a:cubicBezTo>
                      <a:pt x="1" y="1"/>
                      <a:pt x="1" y="2049"/>
                      <a:pt x="1356" y="2049"/>
                    </a:cubicBezTo>
                    <a:lnTo>
                      <a:pt x="4758" y="2049"/>
                    </a:lnTo>
                    <a:cubicBezTo>
                      <a:pt x="6113" y="2049"/>
                      <a:pt x="6113" y="1"/>
                      <a:pt x="475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4" name="Google Shape;1164;p24"/>
              <p:cNvSpPr/>
              <p:nvPr/>
            </p:nvSpPr>
            <p:spPr>
              <a:xfrm>
                <a:off x="-2884825" y="3460400"/>
                <a:ext cx="146525" cy="51225"/>
              </a:xfrm>
              <a:custGeom>
                <a:avLst/>
                <a:gdLst/>
                <a:ahLst/>
                <a:cxnLst/>
                <a:rect l="l" t="t" r="r" b="b"/>
                <a:pathLst>
                  <a:path w="5861" h="2049" extrusionOk="0">
                    <a:moveTo>
                      <a:pt x="1" y="1"/>
                    </a:moveTo>
                    <a:cubicBezTo>
                      <a:pt x="473" y="631"/>
                      <a:pt x="473" y="1419"/>
                      <a:pt x="1" y="2049"/>
                    </a:cubicBezTo>
                    <a:lnTo>
                      <a:pt x="4853" y="2049"/>
                    </a:lnTo>
                    <a:cubicBezTo>
                      <a:pt x="5388" y="2049"/>
                      <a:pt x="5861" y="1576"/>
                      <a:pt x="5861" y="1041"/>
                    </a:cubicBezTo>
                    <a:cubicBezTo>
                      <a:pt x="5861" y="442"/>
                      <a:pt x="5451" y="1"/>
                      <a:pt x="485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5" name="Google Shape;1165;p24"/>
              <p:cNvSpPr/>
              <p:nvPr/>
            </p:nvSpPr>
            <p:spPr>
              <a:xfrm>
                <a:off x="-2909225" y="3313125"/>
                <a:ext cx="59875" cy="72475"/>
              </a:xfrm>
              <a:custGeom>
                <a:avLst/>
                <a:gdLst/>
                <a:ahLst/>
                <a:cxnLst/>
                <a:rect l="l" t="t" r="r" b="b"/>
                <a:pathLst>
                  <a:path w="2395" h="2899" extrusionOk="0">
                    <a:moveTo>
                      <a:pt x="0" y="1"/>
                    </a:moveTo>
                    <a:lnTo>
                      <a:pt x="0" y="2899"/>
                    </a:lnTo>
                    <a:lnTo>
                      <a:pt x="2395" y="145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6" name="Google Shape;1166;p24"/>
              <p:cNvSpPr/>
              <p:nvPr/>
            </p:nvSpPr>
            <p:spPr>
              <a:xfrm>
                <a:off x="-3029750" y="3254850"/>
                <a:ext cx="291450" cy="188250"/>
              </a:xfrm>
              <a:custGeom>
                <a:avLst/>
                <a:gdLst/>
                <a:ahLst/>
                <a:cxnLst/>
                <a:rect l="l" t="t" r="r" b="b"/>
                <a:pathLst>
                  <a:path w="11658" h="7530" extrusionOk="0">
                    <a:moveTo>
                      <a:pt x="4414" y="1387"/>
                    </a:moveTo>
                    <a:cubicBezTo>
                      <a:pt x="4476" y="1387"/>
                      <a:pt x="4541" y="1407"/>
                      <a:pt x="4601" y="1449"/>
                    </a:cubicBezTo>
                    <a:lnTo>
                      <a:pt x="8035" y="3497"/>
                    </a:lnTo>
                    <a:cubicBezTo>
                      <a:pt x="8287" y="3623"/>
                      <a:pt x="8287" y="3938"/>
                      <a:pt x="8035" y="4064"/>
                    </a:cubicBezTo>
                    <a:lnTo>
                      <a:pt x="4601" y="6112"/>
                    </a:lnTo>
                    <a:cubicBezTo>
                      <a:pt x="4552" y="6140"/>
                      <a:pt x="4500" y="6153"/>
                      <a:pt x="4448" y="6153"/>
                    </a:cubicBezTo>
                    <a:cubicBezTo>
                      <a:pt x="4268" y="6153"/>
                      <a:pt x="4097" y="6000"/>
                      <a:pt x="4097" y="5829"/>
                    </a:cubicBezTo>
                    <a:lnTo>
                      <a:pt x="4097" y="1733"/>
                    </a:lnTo>
                    <a:cubicBezTo>
                      <a:pt x="4097" y="1527"/>
                      <a:pt x="4247" y="1387"/>
                      <a:pt x="4414" y="1387"/>
                    </a:cubicBezTo>
                    <a:close/>
                    <a:moveTo>
                      <a:pt x="1041" y="0"/>
                    </a:moveTo>
                    <a:cubicBezTo>
                      <a:pt x="473" y="0"/>
                      <a:pt x="1" y="473"/>
                      <a:pt x="1" y="1040"/>
                    </a:cubicBezTo>
                    <a:lnTo>
                      <a:pt x="1" y="6490"/>
                    </a:lnTo>
                    <a:cubicBezTo>
                      <a:pt x="1" y="7057"/>
                      <a:pt x="473" y="7530"/>
                      <a:pt x="1041" y="7530"/>
                    </a:cubicBezTo>
                    <a:lnTo>
                      <a:pt x="10650" y="7530"/>
                    </a:lnTo>
                    <a:cubicBezTo>
                      <a:pt x="11185" y="7530"/>
                      <a:pt x="11658" y="7057"/>
                      <a:pt x="11658" y="6490"/>
                    </a:cubicBezTo>
                    <a:lnTo>
                      <a:pt x="11658" y="1040"/>
                    </a:lnTo>
                    <a:cubicBezTo>
                      <a:pt x="11658" y="473"/>
                      <a:pt x="11248" y="0"/>
                      <a:pt x="1065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67" name="Google Shape;1167;p24"/>
            <p:cNvGrpSpPr/>
            <p:nvPr/>
          </p:nvGrpSpPr>
          <p:grpSpPr>
            <a:xfrm>
              <a:off x="120575" y="1469909"/>
              <a:ext cx="276059" cy="343008"/>
              <a:chOff x="-2310650" y="3525775"/>
              <a:chExt cx="292250" cy="363125"/>
            </a:xfrm>
          </p:grpSpPr>
          <p:sp>
            <p:nvSpPr>
              <p:cNvPr id="1168" name="Google Shape;1168;p24"/>
              <p:cNvSpPr/>
              <p:nvPr/>
            </p:nvSpPr>
            <p:spPr>
              <a:xfrm>
                <a:off x="-2053075" y="3648650"/>
                <a:ext cx="34675" cy="233950"/>
              </a:xfrm>
              <a:custGeom>
                <a:avLst/>
                <a:gdLst/>
                <a:ahLst/>
                <a:cxnLst/>
                <a:rect l="l" t="t" r="r" b="b"/>
                <a:pathLst>
                  <a:path w="1387" h="9358" extrusionOk="0">
                    <a:moveTo>
                      <a:pt x="0" y="1"/>
                    </a:moveTo>
                    <a:lnTo>
                      <a:pt x="0" y="8286"/>
                    </a:lnTo>
                    <a:cubicBezTo>
                      <a:pt x="0" y="8664"/>
                      <a:pt x="158" y="9011"/>
                      <a:pt x="441" y="9263"/>
                    </a:cubicBezTo>
                    <a:cubicBezTo>
                      <a:pt x="504" y="9326"/>
                      <a:pt x="591" y="9358"/>
                      <a:pt x="677" y="9358"/>
                    </a:cubicBezTo>
                    <a:cubicBezTo>
                      <a:pt x="764" y="9358"/>
                      <a:pt x="851" y="9326"/>
                      <a:pt x="914" y="9263"/>
                    </a:cubicBezTo>
                    <a:cubicBezTo>
                      <a:pt x="1197" y="9011"/>
                      <a:pt x="1355" y="8664"/>
                      <a:pt x="1355" y="8286"/>
                    </a:cubicBezTo>
                    <a:lnTo>
                      <a:pt x="1355" y="347"/>
                    </a:lnTo>
                    <a:lnTo>
                      <a:pt x="1386" y="347"/>
                    </a:lnTo>
                    <a:cubicBezTo>
                      <a:pt x="1386" y="158"/>
                      <a:pt x="1229" y="1"/>
                      <a:pt x="104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9" name="Google Shape;1169;p24"/>
              <p:cNvSpPr/>
              <p:nvPr/>
            </p:nvSpPr>
            <p:spPr>
              <a:xfrm>
                <a:off x="-2259450" y="3751825"/>
                <a:ext cx="51225" cy="51225"/>
              </a:xfrm>
              <a:custGeom>
                <a:avLst/>
                <a:gdLst/>
                <a:ahLst/>
                <a:cxnLst/>
                <a:rect l="l" t="t" r="r" b="b"/>
                <a:pathLst>
                  <a:path w="2049" h="2049" extrusionOk="0">
                    <a:moveTo>
                      <a:pt x="1" y="1"/>
                    </a:moveTo>
                    <a:lnTo>
                      <a:pt x="1" y="2049"/>
                    </a:lnTo>
                    <a:lnTo>
                      <a:pt x="2049" y="2049"/>
                    </a:lnTo>
                    <a:lnTo>
                      <a:pt x="204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0" name="Google Shape;1170;p24"/>
              <p:cNvSpPr/>
              <p:nvPr/>
            </p:nvSpPr>
            <p:spPr>
              <a:xfrm>
                <a:off x="-2259450" y="3649450"/>
                <a:ext cx="137075" cy="51200"/>
              </a:xfrm>
              <a:custGeom>
                <a:avLst/>
                <a:gdLst/>
                <a:ahLst/>
                <a:cxnLst/>
                <a:rect l="l" t="t" r="r" b="b"/>
                <a:pathLst>
                  <a:path w="5483" h="2048" extrusionOk="0">
                    <a:moveTo>
                      <a:pt x="1" y="0"/>
                    </a:moveTo>
                    <a:lnTo>
                      <a:pt x="1" y="2048"/>
                    </a:lnTo>
                    <a:lnTo>
                      <a:pt x="5483" y="2048"/>
                    </a:lnTo>
                    <a:lnTo>
                      <a:pt x="548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1" name="Google Shape;1171;p24"/>
              <p:cNvSpPr/>
              <p:nvPr/>
            </p:nvSpPr>
            <p:spPr>
              <a:xfrm>
                <a:off x="-2310650" y="3525775"/>
                <a:ext cx="252075" cy="363125"/>
              </a:xfrm>
              <a:custGeom>
                <a:avLst/>
                <a:gdLst/>
                <a:ahLst/>
                <a:cxnLst/>
                <a:rect l="l" t="t" r="r" b="b"/>
                <a:pathLst>
                  <a:path w="10083" h="14525" extrusionOk="0">
                    <a:moveTo>
                      <a:pt x="7814" y="4222"/>
                    </a:moveTo>
                    <a:cubicBezTo>
                      <a:pt x="8035" y="4222"/>
                      <a:pt x="8192" y="4380"/>
                      <a:pt x="8192" y="4569"/>
                    </a:cubicBezTo>
                    <a:lnTo>
                      <a:pt x="8192" y="7310"/>
                    </a:lnTo>
                    <a:cubicBezTo>
                      <a:pt x="8192" y="7530"/>
                      <a:pt x="8035" y="7657"/>
                      <a:pt x="7814" y="7657"/>
                    </a:cubicBezTo>
                    <a:lnTo>
                      <a:pt x="1671" y="7657"/>
                    </a:lnTo>
                    <a:cubicBezTo>
                      <a:pt x="1482" y="7657"/>
                      <a:pt x="1324" y="7530"/>
                      <a:pt x="1324" y="7310"/>
                    </a:cubicBezTo>
                    <a:lnTo>
                      <a:pt x="1324" y="4569"/>
                    </a:lnTo>
                    <a:cubicBezTo>
                      <a:pt x="1324" y="4380"/>
                      <a:pt x="1482" y="4222"/>
                      <a:pt x="1671" y="4222"/>
                    </a:cubicBezTo>
                    <a:close/>
                    <a:moveTo>
                      <a:pt x="7904" y="8380"/>
                    </a:moveTo>
                    <a:cubicBezTo>
                      <a:pt x="8287" y="8380"/>
                      <a:pt x="8278" y="9043"/>
                      <a:pt x="7877" y="9043"/>
                    </a:cubicBezTo>
                    <a:lnTo>
                      <a:pt x="5829" y="9043"/>
                    </a:lnTo>
                    <a:cubicBezTo>
                      <a:pt x="5388" y="9043"/>
                      <a:pt x="5357" y="8381"/>
                      <a:pt x="5829" y="8381"/>
                    </a:cubicBezTo>
                    <a:lnTo>
                      <a:pt x="7877" y="8381"/>
                    </a:lnTo>
                    <a:cubicBezTo>
                      <a:pt x="7886" y="8380"/>
                      <a:pt x="7895" y="8380"/>
                      <a:pt x="7904" y="8380"/>
                    </a:cubicBezTo>
                    <a:close/>
                    <a:moveTo>
                      <a:pt x="7904" y="9766"/>
                    </a:moveTo>
                    <a:cubicBezTo>
                      <a:pt x="8287" y="9766"/>
                      <a:pt x="8278" y="10429"/>
                      <a:pt x="7877" y="10429"/>
                    </a:cubicBezTo>
                    <a:lnTo>
                      <a:pt x="5829" y="10429"/>
                    </a:lnTo>
                    <a:cubicBezTo>
                      <a:pt x="5388" y="10429"/>
                      <a:pt x="5357" y="9767"/>
                      <a:pt x="5829" y="9767"/>
                    </a:cubicBezTo>
                    <a:lnTo>
                      <a:pt x="7877" y="9767"/>
                    </a:lnTo>
                    <a:cubicBezTo>
                      <a:pt x="7886" y="9767"/>
                      <a:pt x="7895" y="9766"/>
                      <a:pt x="7904" y="9766"/>
                    </a:cubicBezTo>
                    <a:close/>
                    <a:moveTo>
                      <a:pt x="7877" y="11091"/>
                    </a:moveTo>
                    <a:cubicBezTo>
                      <a:pt x="8287" y="11091"/>
                      <a:pt x="8287" y="11784"/>
                      <a:pt x="7877" y="11784"/>
                    </a:cubicBezTo>
                    <a:lnTo>
                      <a:pt x="5829" y="11784"/>
                    </a:lnTo>
                    <a:cubicBezTo>
                      <a:pt x="5388" y="11784"/>
                      <a:pt x="5357" y="11091"/>
                      <a:pt x="5829" y="11091"/>
                    </a:cubicBezTo>
                    <a:close/>
                    <a:moveTo>
                      <a:pt x="4475" y="8350"/>
                    </a:moveTo>
                    <a:cubicBezTo>
                      <a:pt x="4664" y="8350"/>
                      <a:pt x="4821" y="8507"/>
                      <a:pt x="4821" y="8696"/>
                    </a:cubicBezTo>
                    <a:lnTo>
                      <a:pt x="4821" y="11469"/>
                    </a:lnTo>
                    <a:cubicBezTo>
                      <a:pt x="4821" y="11658"/>
                      <a:pt x="4664" y="11815"/>
                      <a:pt x="4475" y="11815"/>
                    </a:cubicBezTo>
                    <a:lnTo>
                      <a:pt x="1734" y="11815"/>
                    </a:lnTo>
                    <a:cubicBezTo>
                      <a:pt x="1513" y="11815"/>
                      <a:pt x="1356" y="11658"/>
                      <a:pt x="1356" y="11469"/>
                    </a:cubicBezTo>
                    <a:lnTo>
                      <a:pt x="1356" y="8696"/>
                    </a:lnTo>
                    <a:cubicBezTo>
                      <a:pt x="1356" y="8507"/>
                      <a:pt x="1513" y="8350"/>
                      <a:pt x="1734" y="8350"/>
                    </a:cubicBezTo>
                    <a:close/>
                    <a:moveTo>
                      <a:pt x="7877" y="12508"/>
                    </a:moveTo>
                    <a:cubicBezTo>
                      <a:pt x="8287" y="12508"/>
                      <a:pt x="8287" y="13170"/>
                      <a:pt x="7877" y="13170"/>
                    </a:cubicBezTo>
                    <a:lnTo>
                      <a:pt x="1734" y="13170"/>
                    </a:lnTo>
                    <a:cubicBezTo>
                      <a:pt x="1293" y="13170"/>
                      <a:pt x="1261" y="12508"/>
                      <a:pt x="1734" y="12508"/>
                    </a:cubicBezTo>
                    <a:close/>
                    <a:moveTo>
                      <a:pt x="348" y="2868"/>
                    </a:moveTo>
                    <a:cubicBezTo>
                      <a:pt x="158" y="2868"/>
                      <a:pt x="1" y="3025"/>
                      <a:pt x="1" y="3214"/>
                    </a:cubicBezTo>
                    <a:lnTo>
                      <a:pt x="1" y="12823"/>
                    </a:lnTo>
                    <a:cubicBezTo>
                      <a:pt x="1" y="13768"/>
                      <a:pt x="726" y="14525"/>
                      <a:pt x="1702" y="14525"/>
                    </a:cubicBezTo>
                    <a:lnTo>
                      <a:pt x="10083" y="14525"/>
                    </a:lnTo>
                    <a:cubicBezTo>
                      <a:pt x="9767" y="14178"/>
                      <a:pt x="9515" y="13705"/>
                      <a:pt x="9515" y="13138"/>
                    </a:cubicBezTo>
                    <a:cubicBezTo>
                      <a:pt x="9547" y="1"/>
                      <a:pt x="9547" y="6333"/>
                      <a:pt x="9547" y="3214"/>
                    </a:cubicBezTo>
                    <a:cubicBezTo>
                      <a:pt x="9547" y="3025"/>
                      <a:pt x="9389" y="2868"/>
                      <a:pt x="9200" y="286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72" name="Google Shape;1172;p24"/>
            <p:cNvSpPr/>
            <p:nvPr/>
          </p:nvSpPr>
          <p:spPr>
            <a:xfrm rot="-5400000">
              <a:off x="7874100" y="153015"/>
              <a:ext cx="183662" cy="160601"/>
            </a:xfrm>
            <a:custGeom>
              <a:avLst/>
              <a:gdLst/>
              <a:ahLst/>
              <a:cxnLst/>
              <a:rect l="l" t="t" r="r" b="b"/>
              <a:pathLst>
                <a:path w="20155" h="19274" extrusionOk="0">
                  <a:moveTo>
                    <a:pt x="12103" y="1130"/>
                  </a:moveTo>
                  <a:cubicBezTo>
                    <a:pt x="13694" y="1130"/>
                    <a:pt x="15284" y="1735"/>
                    <a:pt x="16496" y="2945"/>
                  </a:cubicBezTo>
                  <a:cubicBezTo>
                    <a:pt x="18917" y="5366"/>
                    <a:pt x="18917" y="9305"/>
                    <a:pt x="16496" y="11729"/>
                  </a:cubicBezTo>
                  <a:cubicBezTo>
                    <a:pt x="15286" y="12940"/>
                    <a:pt x="13695" y="13545"/>
                    <a:pt x="12104" y="13545"/>
                  </a:cubicBezTo>
                  <a:cubicBezTo>
                    <a:pt x="10514" y="13545"/>
                    <a:pt x="8923" y="12940"/>
                    <a:pt x="7712" y="11729"/>
                  </a:cubicBezTo>
                  <a:cubicBezTo>
                    <a:pt x="5288" y="9305"/>
                    <a:pt x="5288" y="5369"/>
                    <a:pt x="7712" y="2945"/>
                  </a:cubicBezTo>
                  <a:cubicBezTo>
                    <a:pt x="8923" y="1735"/>
                    <a:pt x="10513" y="1130"/>
                    <a:pt x="12103" y="1130"/>
                  </a:cubicBezTo>
                  <a:close/>
                  <a:moveTo>
                    <a:pt x="4918" y="13726"/>
                  </a:moveTo>
                  <a:lnTo>
                    <a:pt x="5716" y="14524"/>
                  </a:lnTo>
                  <a:lnTo>
                    <a:pt x="4918" y="15322"/>
                  </a:lnTo>
                  <a:lnTo>
                    <a:pt x="4120" y="14524"/>
                  </a:lnTo>
                  <a:lnTo>
                    <a:pt x="4918" y="13726"/>
                  </a:lnTo>
                  <a:close/>
                  <a:moveTo>
                    <a:pt x="12106" y="1"/>
                  </a:moveTo>
                  <a:cubicBezTo>
                    <a:pt x="10226" y="1"/>
                    <a:pt x="8345" y="717"/>
                    <a:pt x="6914" y="2147"/>
                  </a:cubicBezTo>
                  <a:cubicBezTo>
                    <a:pt x="4725" y="4333"/>
                    <a:pt x="4240" y="7516"/>
                    <a:pt x="5315" y="10133"/>
                  </a:cubicBezTo>
                  <a:lnTo>
                    <a:pt x="4518" y="10931"/>
                  </a:lnTo>
                  <a:cubicBezTo>
                    <a:pt x="4009" y="11434"/>
                    <a:pt x="3876" y="12208"/>
                    <a:pt x="4192" y="12852"/>
                  </a:cubicBezTo>
                  <a:lnTo>
                    <a:pt x="663" y="16382"/>
                  </a:lnTo>
                  <a:cubicBezTo>
                    <a:pt x="1" y="17044"/>
                    <a:pt x="1" y="18116"/>
                    <a:pt x="663" y="18778"/>
                  </a:cubicBezTo>
                  <a:cubicBezTo>
                    <a:pt x="994" y="19108"/>
                    <a:pt x="1428" y="19273"/>
                    <a:pt x="1862" y="19273"/>
                  </a:cubicBezTo>
                  <a:cubicBezTo>
                    <a:pt x="2295" y="19273"/>
                    <a:pt x="2729" y="19108"/>
                    <a:pt x="3060" y="18778"/>
                  </a:cubicBezTo>
                  <a:lnTo>
                    <a:pt x="6586" y="15249"/>
                  </a:lnTo>
                  <a:cubicBezTo>
                    <a:pt x="6820" y="15363"/>
                    <a:pt x="7071" y="15418"/>
                    <a:pt x="7320" y="15418"/>
                  </a:cubicBezTo>
                  <a:cubicBezTo>
                    <a:pt x="7757" y="15418"/>
                    <a:pt x="8188" y="15247"/>
                    <a:pt x="8510" y="14921"/>
                  </a:cubicBezTo>
                  <a:lnTo>
                    <a:pt x="9308" y="14126"/>
                  </a:lnTo>
                  <a:cubicBezTo>
                    <a:pt x="10192" y="14489"/>
                    <a:pt x="11145" y="14675"/>
                    <a:pt x="12104" y="14675"/>
                  </a:cubicBezTo>
                  <a:cubicBezTo>
                    <a:pt x="13962" y="14675"/>
                    <a:pt x="15843" y="13979"/>
                    <a:pt x="17294" y="12527"/>
                  </a:cubicBezTo>
                  <a:cubicBezTo>
                    <a:pt x="20155" y="9666"/>
                    <a:pt x="20155" y="5008"/>
                    <a:pt x="17294" y="2147"/>
                  </a:cubicBezTo>
                  <a:cubicBezTo>
                    <a:pt x="15864" y="716"/>
                    <a:pt x="13985" y="1"/>
                    <a:pt x="1210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grpSp>
          <p:nvGrpSpPr>
            <p:cNvPr id="1173" name="Google Shape;1173;p24"/>
            <p:cNvGrpSpPr/>
            <p:nvPr/>
          </p:nvGrpSpPr>
          <p:grpSpPr>
            <a:xfrm>
              <a:off x="491193" y="148561"/>
              <a:ext cx="247352" cy="188727"/>
              <a:chOff x="1433349" y="2152174"/>
              <a:chExt cx="1316400" cy="1004400"/>
            </a:xfrm>
          </p:grpSpPr>
          <p:sp>
            <p:nvSpPr>
              <p:cNvPr id="1174" name="Google Shape;1174;p24"/>
              <p:cNvSpPr/>
              <p:nvPr/>
            </p:nvSpPr>
            <p:spPr>
              <a:xfrm rot="5400000">
                <a:off x="1844638" y="2440788"/>
                <a:ext cx="493800" cy="427200"/>
              </a:xfrm>
              <a:prstGeom prst="triangle">
                <a:avLst>
                  <a:gd name="adj" fmla="val 50000"/>
                </a:avLst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5" name="Google Shape;1175;p24"/>
              <p:cNvSpPr/>
              <p:nvPr/>
            </p:nvSpPr>
            <p:spPr>
              <a:xfrm>
                <a:off x="1433349" y="2152174"/>
                <a:ext cx="1316400" cy="1004400"/>
              </a:xfrm>
              <a:prstGeom prst="roundRect">
                <a:avLst>
                  <a:gd name="adj" fmla="val 16667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6" name="Google Shape;1176;p24"/>
              <p:cNvSpPr/>
              <p:nvPr/>
            </p:nvSpPr>
            <p:spPr>
              <a:xfrm rot="5400000">
                <a:off x="1974719" y="2501057"/>
                <a:ext cx="354300" cy="306600"/>
              </a:xfrm>
              <a:prstGeom prst="triangle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77" name="Google Shape;1177;p24"/>
          <p:cNvGrpSpPr/>
          <p:nvPr/>
        </p:nvGrpSpPr>
        <p:grpSpPr>
          <a:xfrm>
            <a:off x="557932" y="201447"/>
            <a:ext cx="125282" cy="89173"/>
            <a:chOff x="1152000" y="3898200"/>
            <a:chExt cx="766254" cy="545400"/>
          </a:xfrm>
        </p:grpSpPr>
        <p:sp>
          <p:nvSpPr>
            <p:cNvPr id="1178" name="Google Shape;1178;p24"/>
            <p:cNvSpPr/>
            <p:nvPr/>
          </p:nvSpPr>
          <p:spPr>
            <a:xfrm>
              <a:off x="1152000" y="3898200"/>
              <a:ext cx="635400" cy="5454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24"/>
            <p:cNvSpPr/>
            <p:nvPr/>
          </p:nvSpPr>
          <p:spPr>
            <a:xfrm rot="-5400000">
              <a:off x="1590804" y="4066040"/>
              <a:ext cx="445200" cy="209700"/>
            </a:xfrm>
            <a:prstGeom prst="triangle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2_1_1">
    <p:spTree>
      <p:nvGrpSpPr>
        <p:cNvPr id="1" name="Shape 1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1" name="Google Shape;1181;p25"/>
          <p:cNvSpPr/>
          <p:nvPr/>
        </p:nvSpPr>
        <p:spPr>
          <a:xfrm>
            <a:off x="164775" y="142875"/>
            <a:ext cx="200100" cy="381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82" name="Google Shape;1182;p25"/>
          <p:cNvGrpSpPr/>
          <p:nvPr/>
        </p:nvGrpSpPr>
        <p:grpSpPr>
          <a:xfrm>
            <a:off x="0" y="-43100"/>
            <a:ext cx="9144000" cy="5205000"/>
            <a:chOff x="0" y="-43100"/>
            <a:chExt cx="9144000" cy="5205000"/>
          </a:xfrm>
        </p:grpSpPr>
        <p:sp>
          <p:nvSpPr>
            <p:cNvPr id="1183" name="Google Shape;1183;p25"/>
            <p:cNvSpPr/>
            <p:nvPr/>
          </p:nvSpPr>
          <p:spPr>
            <a:xfrm>
              <a:off x="0" y="-42550"/>
              <a:ext cx="9144000" cy="551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25"/>
            <p:cNvSpPr/>
            <p:nvPr/>
          </p:nvSpPr>
          <p:spPr>
            <a:xfrm>
              <a:off x="0" y="-43100"/>
              <a:ext cx="517200" cy="5205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85" name="Google Shape;1185;p25"/>
            <p:cNvGrpSpPr/>
            <p:nvPr/>
          </p:nvGrpSpPr>
          <p:grpSpPr>
            <a:xfrm>
              <a:off x="2541307" y="86840"/>
              <a:ext cx="5686411" cy="292990"/>
              <a:chOff x="2039075" y="127544"/>
              <a:chExt cx="4783320" cy="310206"/>
            </a:xfrm>
          </p:grpSpPr>
          <p:sp>
            <p:nvSpPr>
              <p:cNvPr id="1186" name="Google Shape;1186;p25"/>
              <p:cNvSpPr/>
              <p:nvPr/>
            </p:nvSpPr>
            <p:spPr>
              <a:xfrm>
                <a:off x="2039075" y="127550"/>
                <a:ext cx="4783200" cy="3102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7" name="Google Shape;1187;p25"/>
              <p:cNvSpPr/>
              <p:nvPr/>
            </p:nvSpPr>
            <p:spPr>
              <a:xfrm>
                <a:off x="6440795" y="127544"/>
                <a:ext cx="381600" cy="310200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rgbClr val="F3F3F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88" name="Google Shape;1188;p25"/>
            <p:cNvSpPr txBox="1"/>
            <p:nvPr/>
          </p:nvSpPr>
          <p:spPr>
            <a:xfrm>
              <a:off x="864875" y="142875"/>
              <a:ext cx="1599600" cy="20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200">
                  <a:latin typeface="Oswald"/>
                  <a:ea typeface="Oswald"/>
                  <a:cs typeface="Oswald"/>
                  <a:sym typeface="Oswald"/>
                </a:rPr>
                <a:t>Video Channel Presentation</a:t>
              </a:r>
              <a:endParaRPr sz="1200">
                <a:latin typeface="Oswald"/>
                <a:ea typeface="Oswald"/>
                <a:cs typeface="Oswald"/>
                <a:sym typeface="Oswald"/>
              </a:endParaRPr>
            </a:p>
          </p:txBody>
        </p:sp>
        <p:grpSp>
          <p:nvGrpSpPr>
            <p:cNvPr id="1189" name="Google Shape;1189;p25"/>
            <p:cNvGrpSpPr/>
            <p:nvPr/>
          </p:nvGrpSpPr>
          <p:grpSpPr>
            <a:xfrm>
              <a:off x="164775" y="142875"/>
              <a:ext cx="200100" cy="180875"/>
              <a:chOff x="164775" y="142875"/>
              <a:chExt cx="200100" cy="180875"/>
            </a:xfrm>
          </p:grpSpPr>
          <p:sp>
            <p:nvSpPr>
              <p:cNvPr id="1190" name="Google Shape;1190;p25"/>
              <p:cNvSpPr/>
              <p:nvPr/>
            </p:nvSpPr>
            <p:spPr>
              <a:xfrm>
                <a:off x="164775" y="142875"/>
                <a:ext cx="200100" cy="38100"/>
              </a:xfrm>
              <a:prstGeom prst="roundRect">
                <a:avLst>
                  <a:gd name="adj" fmla="val 16667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1" name="Google Shape;1191;p25"/>
              <p:cNvSpPr/>
              <p:nvPr/>
            </p:nvSpPr>
            <p:spPr>
              <a:xfrm>
                <a:off x="164775" y="285650"/>
                <a:ext cx="200100" cy="38100"/>
              </a:xfrm>
              <a:prstGeom prst="roundRect">
                <a:avLst>
                  <a:gd name="adj" fmla="val 16667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2" name="Google Shape;1192;p25"/>
              <p:cNvSpPr/>
              <p:nvPr/>
            </p:nvSpPr>
            <p:spPr>
              <a:xfrm>
                <a:off x="164775" y="214263"/>
                <a:ext cx="200100" cy="38100"/>
              </a:xfrm>
              <a:prstGeom prst="roundRect">
                <a:avLst>
                  <a:gd name="adj" fmla="val 16667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93" name="Google Shape;1193;p25"/>
            <p:cNvGrpSpPr/>
            <p:nvPr/>
          </p:nvGrpSpPr>
          <p:grpSpPr>
            <a:xfrm>
              <a:off x="136421" y="2300197"/>
              <a:ext cx="244341" cy="214216"/>
              <a:chOff x="-46042675" y="3218600"/>
              <a:chExt cx="300100" cy="263100"/>
            </a:xfrm>
          </p:grpSpPr>
          <p:sp>
            <p:nvSpPr>
              <p:cNvPr id="1194" name="Google Shape;1194;p25"/>
              <p:cNvSpPr/>
              <p:nvPr/>
            </p:nvSpPr>
            <p:spPr>
              <a:xfrm>
                <a:off x="-46042675" y="3302875"/>
                <a:ext cx="35475" cy="130000"/>
              </a:xfrm>
              <a:custGeom>
                <a:avLst/>
                <a:gdLst/>
                <a:ahLst/>
                <a:cxnLst/>
                <a:rect l="l" t="t" r="r" b="b"/>
                <a:pathLst>
                  <a:path w="1419" h="5200" extrusionOk="0">
                    <a:moveTo>
                      <a:pt x="1" y="1"/>
                    </a:moveTo>
                    <a:lnTo>
                      <a:pt x="1" y="5199"/>
                    </a:lnTo>
                    <a:lnTo>
                      <a:pt x="1418" y="4506"/>
                    </a:lnTo>
                    <a:lnTo>
                      <a:pt x="1418" y="726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5" name="Google Shape;1195;p25"/>
              <p:cNvSpPr/>
              <p:nvPr/>
            </p:nvSpPr>
            <p:spPr>
              <a:xfrm>
                <a:off x="-45919025" y="3341475"/>
                <a:ext cx="53600" cy="52800"/>
              </a:xfrm>
              <a:custGeom>
                <a:avLst/>
                <a:gdLst/>
                <a:ahLst/>
                <a:cxnLst/>
                <a:rect l="l" t="t" r="r" b="b"/>
                <a:pathLst>
                  <a:path w="2144" h="2112" extrusionOk="0">
                    <a:moveTo>
                      <a:pt x="1072" y="1"/>
                    </a:moveTo>
                    <a:cubicBezTo>
                      <a:pt x="473" y="1"/>
                      <a:pt x="1" y="473"/>
                      <a:pt x="1" y="1072"/>
                    </a:cubicBezTo>
                    <a:cubicBezTo>
                      <a:pt x="1" y="1639"/>
                      <a:pt x="473" y="2112"/>
                      <a:pt x="1072" y="2112"/>
                    </a:cubicBezTo>
                    <a:cubicBezTo>
                      <a:pt x="1671" y="2112"/>
                      <a:pt x="2143" y="1639"/>
                      <a:pt x="2143" y="1072"/>
                    </a:cubicBezTo>
                    <a:cubicBezTo>
                      <a:pt x="2143" y="473"/>
                      <a:pt x="1639" y="1"/>
                      <a:pt x="107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6" name="Google Shape;1196;p25"/>
              <p:cNvSpPr/>
              <p:nvPr/>
            </p:nvSpPr>
            <p:spPr>
              <a:xfrm>
                <a:off x="-45778025" y="3302875"/>
                <a:ext cx="35450" cy="130000"/>
              </a:xfrm>
              <a:custGeom>
                <a:avLst/>
                <a:gdLst/>
                <a:ahLst/>
                <a:cxnLst/>
                <a:rect l="l" t="t" r="r" b="b"/>
                <a:pathLst>
                  <a:path w="1418" h="5200" extrusionOk="0">
                    <a:moveTo>
                      <a:pt x="1418" y="1"/>
                    </a:moveTo>
                    <a:lnTo>
                      <a:pt x="0" y="726"/>
                    </a:lnTo>
                    <a:lnTo>
                      <a:pt x="0" y="4506"/>
                    </a:lnTo>
                    <a:lnTo>
                      <a:pt x="1418" y="5199"/>
                    </a:lnTo>
                    <a:lnTo>
                      <a:pt x="141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7" name="Google Shape;1197;p25"/>
              <p:cNvSpPr/>
              <p:nvPr/>
            </p:nvSpPr>
            <p:spPr>
              <a:xfrm>
                <a:off x="-46042675" y="3235950"/>
                <a:ext cx="300100" cy="245750"/>
              </a:xfrm>
              <a:custGeom>
                <a:avLst/>
                <a:gdLst/>
                <a:ahLst/>
                <a:cxnLst/>
                <a:rect l="l" t="t" r="r" b="b"/>
                <a:pathLst>
                  <a:path w="12004" h="9830" extrusionOk="0">
                    <a:moveTo>
                      <a:pt x="6018" y="2142"/>
                    </a:moveTo>
                    <a:cubicBezTo>
                      <a:pt x="7751" y="2142"/>
                      <a:pt x="9168" y="3560"/>
                      <a:pt x="9168" y="5293"/>
                    </a:cubicBezTo>
                    <a:cubicBezTo>
                      <a:pt x="9168" y="7026"/>
                      <a:pt x="7751" y="8443"/>
                      <a:pt x="6018" y="8443"/>
                    </a:cubicBezTo>
                    <a:cubicBezTo>
                      <a:pt x="4285" y="8443"/>
                      <a:pt x="2867" y="7026"/>
                      <a:pt x="2867" y="5293"/>
                    </a:cubicBezTo>
                    <a:cubicBezTo>
                      <a:pt x="2867" y="3560"/>
                      <a:pt x="4285" y="2142"/>
                      <a:pt x="6018" y="2142"/>
                    </a:cubicBezTo>
                    <a:close/>
                    <a:moveTo>
                      <a:pt x="1765" y="0"/>
                    </a:moveTo>
                    <a:cubicBezTo>
                      <a:pt x="1576" y="0"/>
                      <a:pt x="1418" y="158"/>
                      <a:pt x="1418" y="378"/>
                    </a:cubicBezTo>
                    <a:lnTo>
                      <a:pt x="1418" y="725"/>
                    </a:lnTo>
                    <a:lnTo>
                      <a:pt x="1072" y="725"/>
                    </a:lnTo>
                    <a:cubicBezTo>
                      <a:pt x="473" y="725"/>
                      <a:pt x="1" y="1197"/>
                      <a:pt x="1" y="1796"/>
                    </a:cubicBezTo>
                    <a:lnTo>
                      <a:pt x="1" y="1890"/>
                    </a:lnTo>
                    <a:lnTo>
                      <a:pt x="1922" y="2835"/>
                    </a:lnTo>
                    <a:cubicBezTo>
                      <a:pt x="2048" y="2930"/>
                      <a:pt x="2143" y="3056"/>
                      <a:pt x="2143" y="3151"/>
                    </a:cubicBezTo>
                    <a:lnTo>
                      <a:pt x="2143" y="7372"/>
                    </a:lnTo>
                    <a:cubicBezTo>
                      <a:pt x="2143" y="7498"/>
                      <a:pt x="2048" y="7624"/>
                      <a:pt x="1922" y="7687"/>
                    </a:cubicBezTo>
                    <a:lnTo>
                      <a:pt x="1" y="8632"/>
                    </a:lnTo>
                    <a:lnTo>
                      <a:pt x="1" y="8758"/>
                    </a:lnTo>
                    <a:cubicBezTo>
                      <a:pt x="1" y="9357"/>
                      <a:pt x="473" y="9830"/>
                      <a:pt x="1072" y="9830"/>
                    </a:cubicBezTo>
                    <a:lnTo>
                      <a:pt x="10964" y="9830"/>
                    </a:lnTo>
                    <a:cubicBezTo>
                      <a:pt x="11531" y="9830"/>
                      <a:pt x="12004" y="9357"/>
                      <a:pt x="12004" y="8758"/>
                    </a:cubicBezTo>
                    <a:lnTo>
                      <a:pt x="12004" y="8632"/>
                    </a:lnTo>
                    <a:lnTo>
                      <a:pt x="10082" y="7687"/>
                    </a:lnTo>
                    <a:cubicBezTo>
                      <a:pt x="9956" y="7624"/>
                      <a:pt x="9893" y="7498"/>
                      <a:pt x="9893" y="7372"/>
                    </a:cubicBezTo>
                    <a:lnTo>
                      <a:pt x="9893" y="3151"/>
                    </a:lnTo>
                    <a:cubicBezTo>
                      <a:pt x="9893" y="3056"/>
                      <a:pt x="9956" y="2930"/>
                      <a:pt x="10082" y="2835"/>
                    </a:cubicBezTo>
                    <a:lnTo>
                      <a:pt x="12004" y="1890"/>
                    </a:lnTo>
                    <a:lnTo>
                      <a:pt x="12004" y="1796"/>
                    </a:lnTo>
                    <a:cubicBezTo>
                      <a:pt x="12004" y="1197"/>
                      <a:pt x="11531" y="725"/>
                      <a:pt x="10933" y="725"/>
                    </a:cubicBezTo>
                    <a:lnTo>
                      <a:pt x="2143" y="725"/>
                    </a:lnTo>
                    <a:lnTo>
                      <a:pt x="2143" y="378"/>
                    </a:lnTo>
                    <a:cubicBezTo>
                      <a:pt x="2143" y="158"/>
                      <a:pt x="1985" y="0"/>
                      <a:pt x="176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8" name="Google Shape;1198;p25"/>
              <p:cNvSpPr/>
              <p:nvPr/>
            </p:nvSpPr>
            <p:spPr>
              <a:xfrm>
                <a:off x="-45952875" y="3306025"/>
                <a:ext cx="122100" cy="122125"/>
              </a:xfrm>
              <a:custGeom>
                <a:avLst/>
                <a:gdLst/>
                <a:ahLst/>
                <a:cxnLst/>
                <a:rect l="l" t="t" r="r" b="b"/>
                <a:pathLst>
                  <a:path w="4884" h="4885" extrusionOk="0">
                    <a:moveTo>
                      <a:pt x="2426" y="663"/>
                    </a:moveTo>
                    <a:cubicBezTo>
                      <a:pt x="3403" y="663"/>
                      <a:pt x="4190" y="1450"/>
                      <a:pt x="4190" y="2458"/>
                    </a:cubicBezTo>
                    <a:cubicBezTo>
                      <a:pt x="4159" y="3435"/>
                      <a:pt x="3371" y="4223"/>
                      <a:pt x="2426" y="4223"/>
                    </a:cubicBezTo>
                    <a:cubicBezTo>
                      <a:pt x="1449" y="4223"/>
                      <a:pt x="662" y="3435"/>
                      <a:pt x="662" y="2458"/>
                    </a:cubicBezTo>
                    <a:cubicBezTo>
                      <a:pt x="662" y="1450"/>
                      <a:pt x="1449" y="663"/>
                      <a:pt x="2426" y="663"/>
                    </a:cubicBezTo>
                    <a:close/>
                    <a:moveTo>
                      <a:pt x="2426" y="1"/>
                    </a:moveTo>
                    <a:cubicBezTo>
                      <a:pt x="1103" y="1"/>
                      <a:pt x="0" y="1104"/>
                      <a:pt x="0" y="2458"/>
                    </a:cubicBezTo>
                    <a:cubicBezTo>
                      <a:pt x="0" y="3782"/>
                      <a:pt x="1103" y="4884"/>
                      <a:pt x="2426" y="4884"/>
                    </a:cubicBezTo>
                    <a:cubicBezTo>
                      <a:pt x="3781" y="4884"/>
                      <a:pt x="4883" y="3782"/>
                      <a:pt x="4883" y="2458"/>
                    </a:cubicBezTo>
                    <a:cubicBezTo>
                      <a:pt x="4883" y="1104"/>
                      <a:pt x="3781" y="1"/>
                      <a:pt x="242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9" name="Google Shape;1199;p25"/>
              <p:cNvSpPr/>
              <p:nvPr/>
            </p:nvSpPr>
            <p:spPr>
              <a:xfrm>
                <a:off x="-45941075" y="3218600"/>
                <a:ext cx="98475" cy="17375"/>
              </a:xfrm>
              <a:custGeom>
                <a:avLst/>
                <a:gdLst/>
                <a:ahLst/>
                <a:cxnLst/>
                <a:rect l="l" t="t" r="r" b="b"/>
                <a:pathLst>
                  <a:path w="3939" h="695" extrusionOk="0">
                    <a:moveTo>
                      <a:pt x="536" y="1"/>
                    </a:moveTo>
                    <a:cubicBezTo>
                      <a:pt x="410" y="1"/>
                      <a:pt x="316" y="64"/>
                      <a:pt x="221" y="190"/>
                    </a:cubicBezTo>
                    <a:lnTo>
                      <a:pt x="1" y="694"/>
                    </a:lnTo>
                    <a:lnTo>
                      <a:pt x="3939" y="694"/>
                    </a:lnTo>
                    <a:lnTo>
                      <a:pt x="3655" y="190"/>
                    </a:lnTo>
                    <a:cubicBezTo>
                      <a:pt x="3592" y="64"/>
                      <a:pt x="3466" y="1"/>
                      <a:pt x="334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00" name="Google Shape;1200;p25"/>
            <p:cNvGrpSpPr/>
            <p:nvPr/>
          </p:nvGrpSpPr>
          <p:grpSpPr>
            <a:xfrm>
              <a:off x="119564" y="809446"/>
              <a:ext cx="278059" cy="224217"/>
              <a:chOff x="-13512225" y="4080275"/>
              <a:chExt cx="353675" cy="352875"/>
            </a:xfrm>
          </p:grpSpPr>
          <p:sp>
            <p:nvSpPr>
              <p:cNvPr id="1201" name="Google Shape;1201;p25"/>
              <p:cNvSpPr/>
              <p:nvPr/>
            </p:nvSpPr>
            <p:spPr>
              <a:xfrm>
                <a:off x="-13512225" y="4203925"/>
                <a:ext cx="353675" cy="229225"/>
              </a:xfrm>
              <a:custGeom>
                <a:avLst/>
                <a:gdLst/>
                <a:ahLst/>
                <a:cxnLst/>
                <a:rect l="l" t="t" r="r" b="b"/>
                <a:pathLst>
                  <a:path w="14147" h="9169" extrusionOk="0">
                    <a:moveTo>
                      <a:pt x="5407" y="1717"/>
                    </a:moveTo>
                    <a:cubicBezTo>
                      <a:pt x="5482" y="1717"/>
                      <a:pt x="5561" y="1733"/>
                      <a:pt x="5640" y="1765"/>
                    </a:cubicBezTo>
                    <a:lnTo>
                      <a:pt x="9767" y="4254"/>
                    </a:lnTo>
                    <a:cubicBezTo>
                      <a:pt x="9893" y="4348"/>
                      <a:pt x="9987" y="4443"/>
                      <a:pt x="9987" y="4600"/>
                    </a:cubicBezTo>
                    <a:cubicBezTo>
                      <a:pt x="9987" y="4758"/>
                      <a:pt x="9893" y="4915"/>
                      <a:pt x="9767" y="5010"/>
                    </a:cubicBezTo>
                    <a:lnTo>
                      <a:pt x="5640" y="7499"/>
                    </a:lnTo>
                    <a:cubicBezTo>
                      <a:pt x="5577" y="7530"/>
                      <a:pt x="5506" y="7546"/>
                      <a:pt x="5431" y="7546"/>
                    </a:cubicBezTo>
                    <a:cubicBezTo>
                      <a:pt x="5356" y="7546"/>
                      <a:pt x="5277" y="7530"/>
                      <a:pt x="5199" y="7499"/>
                    </a:cubicBezTo>
                    <a:cubicBezTo>
                      <a:pt x="5104" y="7404"/>
                      <a:pt x="5010" y="7278"/>
                      <a:pt x="5010" y="7121"/>
                    </a:cubicBezTo>
                    <a:lnTo>
                      <a:pt x="5010" y="2143"/>
                    </a:lnTo>
                    <a:cubicBezTo>
                      <a:pt x="5010" y="1985"/>
                      <a:pt x="5104" y="1859"/>
                      <a:pt x="5199" y="1765"/>
                    </a:cubicBezTo>
                    <a:cubicBezTo>
                      <a:pt x="5262" y="1733"/>
                      <a:pt x="5333" y="1717"/>
                      <a:pt x="5407" y="1717"/>
                    </a:cubicBezTo>
                    <a:close/>
                    <a:moveTo>
                      <a:pt x="63" y="0"/>
                    </a:moveTo>
                    <a:lnTo>
                      <a:pt x="63" y="7971"/>
                    </a:lnTo>
                    <a:cubicBezTo>
                      <a:pt x="0" y="8633"/>
                      <a:pt x="568" y="9168"/>
                      <a:pt x="1261" y="9168"/>
                    </a:cubicBezTo>
                    <a:lnTo>
                      <a:pt x="12886" y="9168"/>
                    </a:lnTo>
                    <a:cubicBezTo>
                      <a:pt x="13548" y="9168"/>
                      <a:pt x="14146" y="8633"/>
                      <a:pt x="14146" y="7908"/>
                    </a:cubicBezTo>
                    <a:lnTo>
                      <a:pt x="1414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2" name="Google Shape;1202;p25"/>
              <p:cNvSpPr/>
              <p:nvPr/>
            </p:nvSpPr>
            <p:spPr>
              <a:xfrm>
                <a:off x="-13366525" y="4275600"/>
                <a:ext cx="73275" cy="88225"/>
              </a:xfrm>
              <a:custGeom>
                <a:avLst/>
                <a:gdLst/>
                <a:ahLst/>
                <a:cxnLst/>
                <a:rect l="l" t="t" r="r" b="b"/>
                <a:pathLst>
                  <a:path w="2931" h="3529" extrusionOk="0">
                    <a:moveTo>
                      <a:pt x="1" y="0"/>
                    </a:moveTo>
                    <a:lnTo>
                      <a:pt x="1" y="3529"/>
                    </a:lnTo>
                    <a:lnTo>
                      <a:pt x="2931" y="1733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3" name="Google Shape;1203;p25"/>
              <p:cNvSpPr/>
              <p:nvPr/>
            </p:nvSpPr>
            <p:spPr>
              <a:xfrm>
                <a:off x="-13398800" y="4143275"/>
                <a:ext cx="65375" cy="40975"/>
              </a:xfrm>
              <a:custGeom>
                <a:avLst/>
                <a:gdLst/>
                <a:ahLst/>
                <a:cxnLst/>
                <a:rect l="l" t="t" r="r" b="b"/>
                <a:pathLst>
                  <a:path w="2615" h="1639" extrusionOk="0">
                    <a:moveTo>
                      <a:pt x="1103" y="1"/>
                    </a:moveTo>
                    <a:lnTo>
                      <a:pt x="0" y="1639"/>
                    </a:lnTo>
                    <a:lnTo>
                      <a:pt x="1512" y="1639"/>
                    </a:lnTo>
                    <a:lnTo>
                      <a:pt x="261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4" name="Google Shape;1204;p25"/>
              <p:cNvSpPr/>
              <p:nvPr/>
            </p:nvSpPr>
            <p:spPr>
              <a:xfrm>
                <a:off x="-13336575" y="4143275"/>
                <a:ext cx="64600" cy="40975"/>
              </a:xfrm>
              <a:custGeom>
                <a:avLst/>
                <a:gdLst/>
                <a:ahLst/>
                <a:cxnLst/>
                <a:rect l="l" t="t" r="r" b="b"/>
                <a:pathLst>
                  <a:path w="2584" h="1639" extrusionOk="0">
                    <a:moveTo>
                      <a:pt x="1103" y="1"/>
                    </a:moveTo>
                    <a:lnTo>
                      <a:pt x="0" y="1639"/>
                    </a:lnTo>
                    <a:lnTo>
                      <a:pt x="1481" y="1639"/>
                    </a:lnTo>
                    <a:lnTo>
                      <a:pt x="258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5" name="Google Shape;1205;p25"/>
              <p:cNvSpPr/>
              <p:nvPr/>
            </p:nvSpPr>
            <p:spPr>
              <a:xfrm>
                <a:off x="-13398800" y="4081050"/>
                <a:ext cx="65375" cy="40975"/>
              </a:xfrm>
              <a:custGeom>
                <a:avLst/>
                <a:gdLst/>
                <a:ahLst/>
                <a:cxnLst/>
                <a:rect l="l" t="t" r="r" b="b"/>
                <a:pathLst>
                  <a:path w="2615" h="1639" extrusionOk="0">
                    <a:moveTo>
                      <a:pt x="0" y="1"/>
                    </a:moveTo>
                    <a:lnTo>
                      <a:pt x="1103" y="1639"/>
                    </a:lnTo>
                    <a:lnTo>
                      <a:pt x="2615" y="1639"/>
                    </a:lnTo>
                    <a:lnTo>
                      <a:pt x="151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6" name="Google Shape;1206;p25"/>
              <p:cNvSpPr/>
              <p:nvPr/>
            </p:nvSpPr>
            <p:spPr>
              <a:xfrm>
                <a:off x="-13274375" y="4143275"/>
                <a:ext cx="64625" cy="40975"/>
              </a:xfrm>
              <a:custGeom>
                <a:avLst/>
                <a:gdLst/>
                <a:ahLst/>
                <a:cxnLst/>
                <a:rect l="l" t="t" r="r" b="b"/>
                <a:pathLst>
                  <a:path w="2585" h="1639" extrusionOk="0">
                    <a:moveTo>
                      <a:pt x="1104" y="1"/>
                    </a:moveTo>
                    <a:lnTo>
                      <a:pt x="1" y="1639"/>
                    </a:lnTo>
                    <a:lnTo>
                      <a:pt x="1482" y="1639"/>
                    </a:lnTo>
                    <a:lnTo>
                      <a:pt x="258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7" name="Google Shape;1207;p25"/>
              <p:cNvSpPr/>
              <p:nvPr/>
            </p:nvSpPr>
            <p:spPr>
              <a:xfrm>
                <a:off x="-13212925" y="4081050"/>
                <a:ext cx="54375" cy="40975"/>
              </a:xfrm>
              <a:custGeom>
                <a:avLst/>
                <a:gdLst/>
                <a:ahLst/>
                <a:cxnLst/>
                <a:rect l="l" t="t" r="r" b="b"/>
                <a:pathLst>
                  <a:path w="2175" h="1639" extrusionOk="0">
                    <a:moveTo>
                      <a:pt x="0" y="1"/>
                    </a:moveTo>
                    <a:lnTo>
                      <a:pt x="1103" y="1639"/>
                    </a:lnTo>
                    <a:lnTo>
                      <a:pt x="2174" y="1639"/>
                    </a:lnTo>
                    <a:lnTo>
                      <a:pt x="2174" y="820"/>
                    </a:lnTo>
                    <a:cubicBezTo>
                      <a:pt x="2174" y="347"/>
                      <a:pt x="1796" y="1"/>
                      <a:pt x="132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8" name="Google Shape;1208;p25"/>
              <p:cNvSpPr/>
              <p:nvPr/>
            </p:nvSpPr>
            <p:spPr>
              <a:xfrm>
                <a:off x="-13212925" y="4143275"/>
                <a:ext cx="54375" cy="40975"/>
              </a:xfrm>
              <a:custGeom>
                <a:avLst/>
                <a:gdLst/>
                <a:ahLst/>
                <a:cxnLst/>
                <a:rect l="l" t="t" r="r" b="b"/>
                <a:pathLst>
                  <a:path w="2175" h="1639" extrusionOk="0">
                    <a:moveTo>
                      <a:pt x="1103" y="1"/>
                    </a:moveTo>
                    <a:lnTo>
                      <a:pt x="0" y="1639"/>
                    </a:lnTo>
                    <a:lnTo>
                      <a:pt x="2174" y="1639"/>
                    </a:lnTo>
                    <a:lnTo>
                      <a:pt x="217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9" name="Google Shape;1209;p25"/>
              <p:cNvSpPr/>
              <p:nvPr/>
            </p:nvSpPr>
            <p:spPr>
              <a:xfrm>
                <a:off x="-13274375" y="4081050"/>
                <a:ext cx="64625" cy="40975"/>
              </a:xfrm>
              <a:custGeom>
                <a:avLst/>
                <a:gdLst/>
                <a:ahLst/>
                <a:cxnLst/>
                <a:rect l="l" t="t" r="r" b="b"/>
                <a:pathLst>
                  <a:path w="2585" h="1639" extrusionOk="0">
                    <a:moveTo>
                      <a:pt x="1" y="1"/>
                    </a:moveTo>
                    <a:lnTo>
                      <a:pt x="1104" y="1639"/>
                    </a:lnTo>
                    <a:lnTo>
                      <a:pt x="2584" y="1639"/>
                    </a:lnTo>
                    <a:lnTo>
                      <a:pt x="148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0" name="Google Shape;1210;p25"/>
              <p:cNvSpPr/>
              <p:nvPr/>
            </p:nvSpPr>
            <p:spPr>
              <a:xfrm>
                <a:off x="-13336575" y="4081050"/>
                <a:ext cx="64600" cy="40975"/>
              </a:xfrm>
              <a:custGeom>
                <a:avLst/>
                <a:gdLst/>
                <a:ahLst/>
                <a:cxnLst/>
                <a:rect l="l" t="t" r="r" b="b"/>
                <a:pathLst>
                  <a:path w="2584" h="1639" extrusionOk="0">
                    <a:moveTo>
                      <a:pt x="0" y="1"/>
                    </a:moveTo>
                    <a:lnTo>
                      <a:pt x="1103" y="1639"/>
                    </a:lnTo>
                    <a:lnTo>
                      <a:pt x="2583" y="1639"/>
                    </a:lnTo>
                    <a:lnTo>
                      <a:pt x="148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1" name="Google Shape;1211;p25"/>
              <p:cNvSpPr/>
              <p:nvPr/>
            </p:nvSpPr>
            <p:spPr>
              <a:xfrm>
                <a:off x="-13512225" y="4080275"/>
                <a:ext cx="123675" cy="103200"/>
              </a:xfrm>
              <a:custGeom>
                <a:avLst/>
                <a:gdLst/>
                <a:ahLst/>
                <a:cxnLst/>
                <a:rect l="l" t="t" r="r" b="b"/>
                <a:pathLst>
                  <a:path w="4947" h="4128" extrusionOk="0">
                    <a:moveTo>
                      <a:pt x="2489" y="1260"/>
                    </a:moveTo>
                    <a:cubicBezTo>
                      <a:pt x="2962" y="1260"/>
                      <a:pt x="3371" y="1607"/>
                      <a:pt x="3371" y="2080"/>
                    </a:cubicBezTo>
                    <a:cubicBezTo>
                      <a:pt x="3371" y="2552"/>
                      <a:pt x="2962" y="2899"/>
                      <a:pt x="2489" y="2899"/>
                    </a:cubicBezTo>
                    <a:cubicBezTo>
                      <a:pt x="2017" y="2899"/>
                      <a:pt x="1670" y="2552"/>
                      <a:pt x="1670" y="2080"/>
                    </a:cubicBezTo>
                    <a:cubicBezTo>
                      <a:pt x="1670" y="1607"/>
                      <a:pt x="2017" y="1260"/>
                      <a:pt x="2489" y="1260"/>
                    </a:cubicBezTo>
                    <a:close/>
                    <a:moveTo>
                      <a:pt x="1261" y="0"/>
                    </a:moveTo>
                    <a:cubicBezTo>
                      <a:pt x="599" y="0"/>
                      <a:pt x="0" y="536"/>
                      <a:pt x="0" y="1260"/>
                    </a:cubicBezTo>
                    <a:lnTo>
                      <a:pt x="0" y="4127"/>
                    </a:lnTo>
                    <a:lnTo>
                      <a:pt x="3560" y="4127"/>
                    </a:lnTo>
                    <a:lnTo>
                      <a:pt x="4947" y="2080"/>
                    </a:lnTo>
                    <a:lnTo>
                      <a:pt x="356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12" name="Google Shape;1212;p25"/>
            <p:cNvGrpSpPr/>
            <p:nvPr/>
          </p:nvGrpSpPr>
          <p:grpSpPr>
            <a:xfrm>
              <a:off x="125276" y="3001692"/>
              <a:ext cx="266639" cy="228787"/>
              <a:chOff x="-3037625" y="3254850"/>
              <a:chExt cx="299325" cy="256775"/>
            </a:xfrm>
          </p:grpSpPr>
          <p:sp>
            <p:nvSpPr>
              <p:cNvPr id="1213" name="Google Shape;1213;p25"/>
              <p:cNvSpPr/>
              <p:nvPr/>
            </p:nvSpPr>
            <p:spPr>
              <a:xfrm>
                <a:off x="-3037625" y="3460400"/>
                <a:ext cx="152825" cy="51225"/>
              </a:xfrm>
              <a:custGeom>
                <a:avLst/>
                <a:gdLst/>
                <a:ahLst/>
                <a:cxnLst/>
                <a:rect l="l" t="t" r="r" b="b"/>
                <a:pathLst>
                  <a:path w="6113" h="2049" extrusionOk="0">
                    <a:moveTo>
                      <a:pt x="1356" y="1"/>
                    </a:moveTo>
                    <a:cubicBezTo>
                      <a:pt x="1" y="1"/>
                      <a:pt x="1" y="2049"/>
                      <a:pt x="1356" y="2049"/>
                    </a:cubicBezTo>
                    <a:lnTo>
                      <a:pt x="4758" y="2049"/>
                    </a:lnTo>
                    <a:cubicBezTo>
                      <a:pt x="6113" y="2049"/>
                      <a:pt x="6113" y="1"/>
                      <a:pt x="475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4" name="Google Shape;1214;p25"/>
              <p:cNvSpPr/>
              <p:nvPr/>
            </p:nvSpPr>
            <p:spPr>
              <a:xfrm>
                <a:off x="-2884825" y="3460400"/>
                <a:ext cx="146525" cy="51225"/>
              </a:xfrm>
              <a:custGeom>
                <a:avLst/>
                <a:gdLst/>
                <a:ahLst/>
                <a:cxnLst/>
                <a:rect l="l" t="t" r="r" b="b"/>
                <a:pathLst>
                  <a:path w="5861" h="2049" extrusionOk="0">
                    <a:moveTo>
                      <a:pt x="1" y="1"/>
                    </a:moveTo>
                    <a:cubicBezTo>
                      <a:pt x="473" y="631"/>
                      <a:pt x="473" y="1419"/>
                      <a:pt x="1" y="2049"/>
                    </a:cubicBezTo>
                    <a:lnTo>
                      <a:pt x="4853" y="2049"/>
                    </a:lnTo>
                    <a:cubicBezTo>
                      <a:pt x="5388" y="2049"/>
                      <a:pt x="5861" y="1576"/>
                      <a:pt x="5861" y="1041"/>
                    </a:cubicBezTo>
                    <a:cubicBezTo>
                      <a:pt x="5861" y="442"/>
                      <a:pt x="5451" y="1"/>
                      <a:pt x="485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5" name="Google Shape;1215;p25"/>
              <p:cNvSpPr/>
              <p:nvPr/>
            </p:nvSpPr>
            <p:spPr>
              <a:xfrm>
                <a:off x="-2909225" y="3313125"/>
                <a:ext cx="59875" cy="72475"/>
              </a:xfrm>
              <a:custGeom>
                <a:avLst/>
                <a:gdLst/>
                <a:ahLst/>
                <a:cxnLst/>
                <a:rect l="l" t="t" r="r" b="b"/>
                <a:pathLst>
                  <a:path w="2395" h="2899" extrusionOk="0">
                    <a:moveTo>
                      <a:pt x="0" y="1"/>
                    </a:moveTo>
                    <a:lnTo>
                      <a:pt x="0" y="2899"/>
                    </a:lnTo>
                    <a:lnTo>
                      <a:pt x="2395" y="145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6" name="Google Shape;1216;p25"/>
              <p:cNvSpPr/>
              <p:nvPr/>
            </p:nvSpPr>
            <p:spPr>
              <a:xfrm>
                <a:off x="-3029750" y="3254850"/>
                <a:ext cx="291450" cy="188250"/>
              </a:xfrm>
              <a:custGeom>
                <a:avLst/>
                <a:gdLst/>
                <a:ahLst/>
                <a:cxnLst/>
                <a:rect l="l" t="t" r="r" b="b"/>
                <a:pathLst>
                  <a:path w="11658" h="7530" extrusionOk="0">
                    <a:moveTo>
                      <a:pt x="4414" y="1387"/>
                    </a:moveTo>
                    <a:cubicBezTo>
                      <a:pt x="4476" y="1387"/>
                      <a:pt x="4541" y="1407"/>
                      <a:pt x="4601" y="1449"/>
                    </a:cubicBezTo>
                    <a:lnTo>
                      <a:pt x="8035" y="3497"/>
                    </a:lnTo>
                    <a:cubicBezTo>
                      <a:pt x="8287" y="3623"/>
                      <a:pt x="8287" y="3938"/>
                      <a:pt x="8035" y="4064"/>
                    </a:cubicBezTo>
                    <a:lnTo>
                      <a:pt x="4601" y="6112"/>
                    </a:lnTo>
                    <a:cubicBezTo>
                      <a:pt x="4552" y="6140"/>
                      <a:pt x="4500" y="6153"/>
                      <a:pt x="4448" y="6153"/>
                    </a:cubicBezTo>
                    <a:cubicBezTo>
                      <a:pt x="4268" y="6153"/>
                      <a:pt x="4097" y="6000"/>
                      <a:pt x="4097" y="5829"/>
                    </a:cubicBezTo>
                    <a:lnTo>
                      <a:pt x="4097" y="1733"/>
                    </a:lnTo>
                    <a:cubicBezTo>
                      <a:pt x="4097" y="1527"/>
                      <a:pt x="4247" y="1387"/>
                      <a:pt x="4414" y="1387"/>
                    </a:cubicBezTo>
                    <a:close/>
                    <a:moveTo>
                      <a:pt x="1041" y="0"/>
                    </a:moveTo>
                    <a:cubicBezTo>
                      <a:pt x="473" y="0"/>
                      <a:pt x="1" y="473"/>
                      <a:pt x="1" y="1040"/>
                    </a:cubicBezTo>
                    <a:lnTo>
                      <a:pt x="1" y="6490"/>
                    </a:lnTo>
                    <a:cubicBezTo>
                      <a:pt x="1" y="7057"/>
                      <a:pt x="473" y="7530"/>
                      <a:pt x="1041" y="7530"/>
                    </a:cubicBezTo>
                    <a:lnTo>
                      <a:pt x="10650" y="7530"/>
                    </a:lnTo>
                    <a:cubicBezTo>
                      <a:pt x="11185" y="7530"/>
                      <a:pt x="11658" y="7057"/>
                      <a:pt x="11658" y="6490"/>
                    </a:cubicBezTo>
                    <a:lnTo>
                      <a:pt x="11658" y="1040"/>
                    </a:lnTo>
                    <a:cubicBezTo>
                      <a:pt x="11658" y="473"/>
                      <a:pt x="11248" y="0"/>
                      <a:pt x="1065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17" name="Google Shape;1217;p25"/>
            <p:cNvGrpSpPr/>
            <p:nvPr/>
          </p:nvGrpSpPr>
          <p:grpSpPr>
            <a:xfrm>
              <a:off x="120575" y="1469909"/>
              <a:ext cx="276059" cy="343008"/>
              <a:chOff x="-2310650" y="3525775"/>
              <a:chExt cx="292250" cy="363125"/>
            </a:xfrm>
          </p:grpSpPr>
          <p:sp>
            <p:nvSpPr>
              <p:cNvPr id="1218" name="Google Shape;1218;p25"/>
              <p:cNvSpPr/>
              <p:nvPr/>
            </p:nvSpPr>
            <p:spPr>
              <a:xfrm>
                <a:off x="-2053075" y="3648650"/>
                <a:ext cx="34675" cy="233950"/>
              </a:xfrm>
              <a:custGeom>
                <a:avLst/>
                <a:gdLst/>
                <a:ahLst/>
                <a:cxnLst/>
                <a:rect l="l" t="t" r="r" b="b"/>
                <a:pathLst>
                  <a:path w="1387" h="9358" extrusionOk="0">
                    <a:moveTo>
                      <a:pt x="0" y="1"/>
                    </a:moveTo>
                    <a:lnTo>
                      <a:pt x="0" y="8286"/>
                    </a:lnTo>
                    <a:cubicBezTo>
                      <a:pt x="0" y="8664"/>
                      <a:pt x="158" y="9011"/>
                      <a:pt x="441" y="9263"/>
                    </a:cubicBezTo>
                    <a:cubicBezTo>
                      <a:pt x="504" y="9326"/>
                      <a:pt x="591" y="9358"/>
                      <a:pt x="677" y="9358"/>
                    </a:cubicBezTo>
                    <a:cubicBezTo>
                      <a:pt x="764" y="9358"/>
                      <a:pt x="851" y="9326"/>
                      <a:pt x="914" y="9263"/>
                    </a:cubicBezTo>
                    <a:cubicBezTo>
                      <a:pt x="1197" y="9011"/>
                      <a:pt x="1355" y="8664"/>
                      <a:pt x="1355" y="8286"/>
                    </a:cubicBezTo>
                    <a:lnTo>
                      <a:pt x="1355" y="347"/>
                    </a:lnTo>
                    <a:lnTo>
                      <a:pt x="1386" y="347"/>
                    </a:lnTo>
                    <a:cubicBezTo>
                      <a:pt x="1386" y="158"/>
                      <a:pt x="1229" y="1"/>
                      <a:pt x="104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9" name="Google Shape;1219;p25"/>
              <p:cNvSpPr/>
              <p:nvPr/>
            </p:nvSpPr>
            <p:spPr>
              <a:xfrm>
                <a:off x="-2259450" y="3751825"/>
                <a:ext cx="51225" cy="51225"/>
              </a:xfrm>
              <a:custGeom>
                <a:avLst/>
                <a:gdLst/>
                <a:ahLst/>
                <a:cxnLst/>
                <a:rect l="l" t="t" r="r" b="b"/>
                <a:pathLst>
                  <a:path w="2049" h="2049" extrusionOk="0">
                    <a:moveTo>
                      <a:pt x="1" y="1"/>
                    </a:moveTo>
                    <a:lnTo>
                      <a:pt x="1" y="2049"/>
                    </a:lnTo>
                    <a:lnTo>
                      <a:pt x="2049" y="2049"/>
                    </a:lnTo>
                    <a:lnTo>
                      <a:pt x="204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0" name="Google Shape;1220;p25"/>
              <p:cNvSpPr/>
              <p:nvPr/>
            </p:nvSpPr>
            <p:spPr>
              <a:xfrm>
                <a:off x="-2259450" y="3649450"/>
                <a:ext cx="137075" cy="51200"/>
              </a:xfrm>
              <a:custGeom>
                <a:avLst/>
                <a:gdLst/>
                <a:ahLst/>
                <a:cxnLst/>
                <a:rect l="l" t="t" r="r" b="b"/>
                <a:pathLst>
                  <a:path w="5483" h="2048" extrusionOk="0">
                    <a:moveTo>
                      <a:pt x="1" y="0"/>
                    </a:moveTo>
                    <a:lnTo>
                      <a:pt x="1" y="2048"/>
                    </a:lnTo>
                    <a:lnTo>
                      <a:pt x="5483" y="2048"/>
                    </a:lnTo>
                    <a:lnTo>
                      <a:pt x="548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1" name="Google Shape;1221;p25"/>
              <p:cNvSpPr/>
              <p:nvPr/>
            </p:nvSpPr>
            <p:spPr>
              <a:xfrm>
                <a:off x="-2310650" y="3525775"/>
                <a:ext cx="252075" cy="363125"/>
              </a:xfrm>
              <a:custGeom>
                <a:avLst/>
                <a:gdLst/>
                <a:ahLst/>
                <a:cxnLst/>
                <a:rect l="l" t="t" r="r" b="b"/>
                <a:pathLst>
                  <a:path w="10083" h="14525" extrusionOk="0">
                    <a:moveTo>
                      <a:pt x="7814" y="4222"/>
                    </a:moveTo>
                    <a:cubicBezTo>
                      <a:pt x="8035" y="4222"/>
                      <a:pt x="8192" y="4380"/>
                      <a:pt x="8192" y="4569"/>
                    </a:cubicBezTo>
                    <a:lnTo>
                      <a:pt x="8192" y="7310"/>
                    </a:lnTo>
                    <a:cubicBezTo>
                      <a:pt x="8192" y="7530"/>
                      <a:pt x="8035" y="7657"/>
                      <a:pt x="7814" y="7657"/>
                    </a:cubicBezTo>
                    <a:lnTo>
                      <a:pt x="1671" y="7657"/>
                    </a:lnTo>
                    <a:cubicBezTo>
                      <a:pt x="1482" y="7657"/>
                      <a:pt x="1324" y="7530"/>
                      <a:pt x="1324" y="7310"/>
                    </a:cubicBezTo>
                    <a:lnTo>
                      <a:pt x="1324" y="4569"/>
                    </a:lnTo>
                    <a:cubicBezTo>
                      <a:pt x="1324" y="4380"/>
                      <a:pt x="1482" y="4222"/>
                      <a:pt x="1671" y="4222"/>
                    </a:cubicBezTo>
                    <a:close/>
                    <a:moveTo>
                      <a:pt x="7904" y="8380"/>
                    </a:moveTo>
                    <a:cubicBezTo>
                      <a:pt x="8287" y="8380"/>
                      <a:pt x="8278" y="9043"/>
                      <a:pt x="7877" y="9043"/>
                    </a:cubicBezTo>
                    <a:lnTo>
                      <a:pt x="5829" y="9043"/>
                    </a:lnTo>
                    <a:cubicBezTo>
                      <a:pt x="5388" y="9043"/>
                      <a:pt x="5357" y="8381"/>
                      <a:pt x="5829" y="8381"/>
                    </a:cubicBezTo>
                    <a:lnTo>
                      <a:pt x="7877" y="8381"/>
                    </a:lnTo>
                    <a:cubicBezTo>
                      <a:pt x="7886" y="8380"/>
                      <a:pt x="7895" y="8380"/>
                      <a:pt x="7904" y="8380"/>
                    </a:cubicBezTo>
                    <a:close/>
                    <a:moveTo>
                      <a:pt x="7904" y="9766"/>
                    </a:moveTo>
                    <a:cubicBezTo>
                      <a:pt x="8287" y="9766"/>
                      <a:pt x="8278" y="10429"/>
                      <a:pt x="7877" y="10429"/>
                    </a:cubicBezTo>
                    <a:lnTo>
                      <a:pt x="5829" y="10429"/>
                    </a:lnTo>
                    <a:cubicBezTo>
                      <a:pt x="5388" y="10429"/>
                      <a:pt x="5357" y="9767"/>
                      <a:pt x="5829" y="9767"/>
                    </a:cubicBezTo>
                    <a:lnTo>
                      <a:pt x="7877" y="9767"/>
                    </a:lnTo>
                    <a:cubicBezTo>
                      <a:pt x="7886" y="9767"/>
                      <a:pt x="7895" y="9766"/>
                      <a:pt x="7904" y="9766"/>
                    </a:cubicBezTo>
                    <a:close/>
                    <a:moveTo>
                      <a:pt x="7877" y="11091"/>
                    </a:moveTo>
                    <a:cubicBezTo>
                      <a:pt x="8287" y="11091"/>
                      <a:pt x="8287" y="11784"/>
                      <a:pt x="7877" y="11784"/>
                    </a:cubicBezTo>
                    <a:lnTo>
                      <a:pt x="5829" y="11784"/>
                    </a:lnTo>
                    <a:cubicBezTo>
                      <a:pt x="5388" y="11784"/>
                      <a:pt x="5357" y="11091"/>
                      <a:pt x="5829" y="11091"/>
                    </a:cubicBezTo>
                    <a:close/>
                    <a:moveTo>
                      <a:pt x="4475" y="8350"/>
                    </a:moveTo>
                    <a:cubicBezTo>
                      <a:pt x="4664" y="8350"/>
                      <a:pt x="4821" y="8507"/>
                      <a:pt x="4821" y="8696"/>
                    </a:cubicBezTo>
                    <a:lnTo>
                      <a:pt x="4821" y="11469"/>
                    </a:lnTo>
                    <a:cubicBezTo>
                      <a:pt x="4821" y="11658"/>
                      <a:pt x="4664" y="11815"/>
                      <a:pt x="4475" y="11815"/>
                    </a:cubicBezTo>
                    <a:lnTo>
                      <a:pt x="1734" y="11815"/>
                    </a:lnTo>
                    <a:cubicBezTo>
                      <a:pt x="1513" y="11815"/>
                      <a:pt x="1356" y="11658"/>
                      <a:pt x="1356" y="11469"/>
                    </a:cubicBezTo>
                    <a:lnTo>
                      <a:pt x="1356" y="8696"/>
                    </a:lnTo>
                    <a:cubicBezTo>
                      <a:pt x="1356" y="8507"/>
                      <a:pt x="1513" y="8350"/>
                      <a:pt x="1734" y="8350"/>
                    </a:cubicBezTo>
                    <a:close/>
                    <a:moveTo>
                      <a:pt x="7877" y="12508"/>
                    </a:moveTo>
                    <a:cubicBezTo>
                      <a:pt x="8287" y="12508"/>
                      <a:pt x="8287" y="13170"/>
                      <a:pt x="7877" y="13170"/>
                    </a:cubicBezTo>
                    <a:lnTo>
                      <a:pt x="1734" y="13170"/>
                    </a:lnTo>
                    <a:cubicBezTo>
                      <a:pt x="1293" y="13170"/>
                      <a:pt x="1261" y="12508"/>
                      <a:pt x="1734" y="12508"/>
                    </a:cubicBezTo>
                    <a:close/>
                    <a:moveTo>
                      <a:pt x="348" y="2868"/>
                    </a:moveTo>
                    <a:cubicBezTo>
                      <a:pt x="158" y="2868"/>
                      <a:pt x="1" y="3025"/>
                      <a:pt x="1" y="3214"/>
                    </a:cubicBezTo>
                    <a:lnTo>
                      <a:pt x="1" y="12823"/>
                    </a:lnTo>
                    <a:cubicBezTo>
                      <a:pt x="1" y="13768"/>
                      <a:pt x="726" y="14525"/>
                      <a:pt x="1702" y="14525"/>
                    </a:cubicBezTo>
                    <a:lnTo>
                      <a:pt x="10083" y="14525"/>
                    </a:lnTo>
                    <a:cubicBezTo>
                      <a:pt x="9767" y="14178"/>
                      <a:pt x="9515" y="13705"/>
                      <a:pt x="9515" y="13138"/>
                    </a:cubicBezTo>
                    <a:cubicBezTo>
                      <a:pt x="9547" y="1"/>
                      <a:pt x="9547" y="6333"/>
                      <a:pt x="9547" y="3214"/>
                    </a:cubicBezTo>
                    <a:cubicBezTo>
                      <a:pt x="9547" y="3025"/>
                      <a:pt x="9389" y="2868"/>
                      <a:pt x="9200" y="286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22" name="Google Shape;1222;p25"/>
            <p:cNvSpPr/>
            <p:nvPr/>
          </p:nvSpPr>
          <p:spPr>
            <a:xfrm rot="-5400000">
              <a:off x="7874100" y="153015"/>
              <a:ext cx="183662" cy="160601"/>
            </a:xfrm>
            <a:custGeom>
              <a:avLst/>
              <a:gdLst/>
              <a:ahLst/>
              <a:cxnLst/>
              <a:rect l="l" t="t" r="r" b="b"/>
              <a:pathLst>
                <a:path w="20155" h="19274" extrusionOk="0">
                  <a:moveTo>
                    <a:pt x="12103" y="1130"/>
                  </a:moveTo>
                  <a:cubicBezTo>
                    <a:pt x="13694" y="1130"/>
                    <a:pt x="15284" y="1735"/>
                    <a:pt x="16496" y="2945"/>
                  </a:cubicBezTo>
                  <a:cubicBezTo>
                    <a:pt x="18917" y="5366"/>
                    <a:pt x="18917" y="9305"/>
                    <a:pt x="16496" y="11729"/>
                  </a:cubicBezTo>
                  <a:cubicBezTo>
                    <a:pt x="15286" y="12940"/>
                    <a:pt x="13695" y="13545"/>
                    <a:pt x="12104" y="13545"/>
                  </a:cubicBezTo>
                  <a:cubicBezTo>
                    <a:pt x="10514" y="13545"/>
                    <a:pt x="8923" y="12940"/>
                    <a:pt x="7712" y="11729"/>
                  </a:cubicBezTo>
                  <a:cubicBezTo>
                    <a:pt x="5288" y="9305"/>
                    <a:pt x="5288" y="5369"/>
                    <a:pt x="7712" y="2945"/>
                  </a:cubicBezTo>
                  <a:cubicBezTo>
                    <a:pt x="8923" y="1735"/>
                    <a:pt x="10513" y="1130"/>
                    <a:pt x="12103" y="1130"/>
                  </a:cubicBezTo>
                  <a:close/>
                  <a:moveTo>
                    <a:pt x="4918" y="13726"/>
                  </a:moveTo>
                  <a:lnTo>
                    <a:pt x="5716" y="14524"/>
                  </a:lnTo>
                  <a:lnTo>
                    <a:pt x="4918" y="15322"/>
                  </a:lnTo>
                  <a:lnTo>
                    <a:pt x="4120" y="14524"/>
                  </a:lnTo>
                  <a:lnTo>
                    <a:pt x="4918" y="13726"/>
                  </a:lnTo>
                  <a:close/>
                  <a:moveTo>
                    <a:pt x="12106" y="1"/>
                  </a:moveTo>
                  <a:cubicBezTo>
                    <a:pt x="10226" y="1"/>
                    <a:pt x="8345" y="717"/>
                    <a:pt x="6914" y="2147"/>
                  </a:cubicBezTo>
                  <a:cubicBezTo>
                    <a:pt x="4725" y="4333"/>
                    <a:pt x="4240" y="7516"/>
                    <a:pt x="5315" y="10133"/>
                  </a:cubicBezTo>
                  <a:lnTo>
                    <a:pt x="4518" y="10931"/>
                  </a:lnTo>
                  <a:cubicBezTo>
                    <a:pt x="4009" y="11434"/>
                    <a:pt x="3876" y="12208"/>
                    <a:pt x="4192" y="12852"/>
                  </a:cubicBezTo>
                  <a:lnTo>
                    <a:pt x="663" y="16382"/>
                  </a:lnTo>
                  <a:cubicBezTo>
                    <a:pt x="1" y="17044"/>
                    <a:pt x="1" y="18116"/>
                    <a:pt x="663" y="18778"/>
                  </a:cubicBezTo>
                  <a:cubicBezTo>
                    <a:pt x="994" y="19108"/>
                    <a:pt x="1428" y="19273"/>
                    <a:pt x="1862" y="19273"/>
                  </a:cubicBezTo>
                  <a:cubicBezTo>
                    <a:pt x="2295" y="19273"/>
                    <a:pt x="2729" y="19108"/>
                    <a:pt x="3060" y="18778"/>
                  </a:cubicBezTo>
                  <a:lnTo>
                    <a:pt x="6586" y="15249"/>
                  </a:lnTo>
                  <a:cubicBezTo>
                    <a:pt x="6820" y="15363"/>
                    <a:pt x="7071" y="15418"/>
                    <a:pt x="7320" y="15418"/>
                  </a:cubicBezTo>
                  <a:cubicBezTo>
                    <a:pt x="7757" y="15418"/>
                    <a:pt x="8188" y="15247"/>
                    <a:pt x="8510" y="14921"/>
                  </a:cubicBezTo>
                  <a:lnTo>
                    <a:pt x="9308" y="14126"/>
                  </a:lnTo>
                  <a:cubicBezTo>
                    <a:pt x="10192" y="14489"/>
                    <a:pt x="11145" y="14675"/>
                    <a:pt x="12104" y="14675"/>
                  </a:cubicBezTo>
                  <a:cubicBezTo>
                    <a:pt x="13962" y="14675"/>
                    <a:pt x="15843" y="13979"/>
                    <a:pt x="17294" y="12527"/>
                  </a:cubicBezTo>
                  <a:cubicBezTo>
                    <a:pt x="20155" y="9666"/>
                    <a:pt x="20155" y="5008"/>
                    <a:pt x="17294" y="2147"/>
                  </a:cubicBezTo>
                  <a:cubicBezTo>
                    <a:pt x="15864" y="716"/>
                    <a:pt x="13985" y="1"/>
                    <a:pt x="1210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grpSp>
          <p:nvGrpSpPr>
            <p:cNvPr id="1223" name="Google Shape;1223;p25"/>
            <p:cNvGrpSpPr/>
            <p:nvPr/>
          </p:nvGrpSpPr>
          <p:grpSpPr>
            <a:xfrm>
              <a:off x="491193" y="148561"/>
              <a:ext cx="247352" cy="188727"/>
              <a:chOff x="1433349" y="2152174"/>
              <a:chExt cx="1316400" cy="1004400"/>
            </a:xfrm>
          </p:grpSpPr>
          <p:sp>
            <p:nvSpPr>
              <p:cNvPr id="1224" name="Google Shape;1224;p25"/>
              <p:cNvSpPr/>
              <p:nvPr/>
            </p:nvSpPr>
            <p:spPr>
              <a:xfrm rot="5400000">
                <a:off x="1844638" y="2440788"/>
                <a:ext cx="493800" cy="427200"/>
              </a:xfrm>
              <a:prstGeom prst="triangle">
                <a:avLst>
                  <a:gd name="adj" fmla="val 50000"/>
                </a:avLst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5" name="Google Shape;1225;p25"/>
              <p:cNvSpPr/>
              <p:nvPr/>
            </p:nvSpPr>
            <p:spPr>
              <a:xfrm>
                <a:off x="1433349" y="2152174"/>
                <a:ext cx="1316400" cy="1004400"/>
              </a:xfrm>
              <a:prstGeom prst="roundRect">
                <a:avLst>
                  <a:gd name="adj" fmla="val 16667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6" name="Google Shape;1226;p25"/>
              <p:cNvSpPr/>
              <p:nvPr/>
            </p:nvSpPr>
            <p:spPr>
              <a:xfrm rot="5400000">
                <a:off x="1974719" y="2501057"/>
                <a:ext cx="354300" cy="306600"/>
              </a:xfrm>
              <a:prstGeom prst="triangle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227" name="Google Shape;1227;p25"/>
          <p:cNvGrpSpPr/>
          <p:nvPr/>
        </p:nvGrpSpPr>
        <p:grpSpPr>
          <a:xfrm>
            <a:off x="557932" y="201447"/>
            <a:ext cx="125282" cy="89173"/>
            <a:chOff x="1152000" y="3898200"/>
            <a:chExt cx="766254" cy="545400"/>
          </a:xfrm>
        </p:grpSpPr>
        <p:sp>
          <p:nvSpPr>
            <p:cNvPr id="1228" name="Google Shape;1228;p25"/>
            <p:cNvSpPr/>
            <p:nvPr/>
          </p:nvSpPr>
          <p:spPr>
            <a:xfrm>
              <a:off x="1152000" y="3898200"/>
              <a:ext cx="635400" cy="5454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25"/>
            <p:cNvSpPr/>
            <p:nvPr/>
          </p:nvSpPr>
          <p:spPr>
            <a:xfrm rot="-5400000">
              <a:off x="1590804" y="4066040"/>
              <a:ext cx="445200" cy="209700"/>
            </a:xfrm>
            <a:prstGeom prst="triangle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23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4"/>
          <p:cNvSpPr txBox="1">
            <a:spLocks noGrp="1"/>
          </p:cNvSpPr>
          <p:nvPr>
            <p:ph type="subTitle" idx="1"/>
          </p:nvPr>
        </p:nvSpPr>
        <p:spPr>
          <a:xfrm>
            <a:off x="713250" y="1186600"/>
            <a:ext cx="7717500" cy="338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swald Light"/>
              <a:buAutoNum type="arabicPeriod"/>
              <a:defRPr>
                <a:solidFill>
                  <a:schemeClr val="lt2"/>
                </a:solidFill>
                <a:latin typeface="Oswald Light"/>
                <a:ea typeface="Oswald Light"/>
                <a:cs typeface="Oswald Light"/>
                <a:sym typeface="Oswald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AutoNum type="alphaLcPeriod"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AutoNum type="romanLcPeriod"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AutoNum type="arabicPeriod"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AutoNum type="alphaLcPeriod"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AutoNum type="romanLcPeriod"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AutoNum type="arabicPeriod"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AutoNum type="alphaLcPeriod"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AutoNum type="romanLcPeriod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2" name="Google Shape;112;p4"/>
          <p:cNvSpPr txBox="1">
            <a:spLocks noGrp="1"/>
          </p:cNvSpPr>
          <p:nvPr>
            <p:ph type="title"/>
          </p:nvPr>
        </p:nvSpPr>
        <p:spPr>
          <a:xfrm>
            <a:off x="713250" y="539500"/>
            <a:ext cx="7717500" cy="64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13" name="Google Shape;113;p4"/>
          <p:cNvGrpSpPr/>
          <p:nvPr/>
        </p:nvGrpSpPr>
        <p:grpSpPr>
          <a:xfrm>
            <a:off x="0" y="-43100"/>
            <a:ext cx="9144000" cy="5205000"/>
            <a:chOff x="0" y="-43100"/>
            <a:chExt cx="9144000" cy="5205000"/>
          </a:xfrm>
        </p:grpSpPr>
        <p:sp>
          <p:nvSpPr>
            <p:cNvPr id="114" name="Google Shape;114;p4"/>
            <p:cNvSpPr/>
            <p:nvPr/>
          </p:nvSpPr>
          <p:spPr>
            <a:xfrm>
              <a:off x="0" y="-42550"/>
              <a:ext cx="9144000" cy="551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4"/>
            <p:cNvSpPr/>
            <p:nvPr/>
          </p:nvSpPr>
          <p:spPr>
            <a:xfrm>
              <a:off x="0" y="-43100"/>
              <a:ext cx="517200" cy="5205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6" name="Google Shape;116;p4"/>
            <p:cNvGrpSpPr/>
            <p:nvPr/>
          </p:nvGrpSpPr>
          <p:grpSpPr>
            <a:xfrm>
              <a:off x="2541307" y="86840"/>
              <a:ext cx="5686411" cy="292990"/>
              <a:chOff x="2039075" y="127544"/>
              <a:chExt cx="4783320" cy="310206"/>
            </a:xfrm>
          </p:grpSpPr>
          <p:sp>
            <p:nvSpPr>
              <p:cNvPr id="117" name="Google Shape;117;p4"/>
              <p:cNvSpPr/>
              <p:nvPr/>
            </p:nvSpPr>
            <p:spPr>
              <a:xfrm>
                <a:off x="2039075" y="127550"/>
                <a:ext cx="4783200" cy="3102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118;p4"/>
              <p:cNvSpPr/>
              <p:nvPr/>
            </p:nvSpPr>
            <p:spPr>
              <a:xfrm>
                <a:off x="6440795" y="127544"/>
                <a:ext cx="381600" cy="310200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rgbClr val="F3F3F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9" name="Google Shape;119;p4"/>
            <p:cNvSpPr txBox="1"/>
            <p:nvPr/>
          </p:nvSpPr>
          <p:spPr>
            <a:xfrm>
              <a:off x="864875" y="142875"/>
              <a:ext cx="1599600" cy="20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200">
                  <a:latin typeface="Oswald"/>
                  <a:ea typeface="Oswald"/>
                  <a:cs typeface="Oswald"/>
                  <a:sym typeface="Oswald"/>
                </a:rPr>
                <a:t>Video Channel Presentation</a:t>
              </a:r>
              <a:endParaRPr sz="1200">
                <a:latin typeface="Oswald"/>
                <a:ea typeface="Oswald"/>
                <a:cs typeface="Oswald"/>
                <a:sym typeface="Oswald"/>
              </a:endParaRPr>
            </a:p>
          </p:txBody>
        </p:sp>
        <p:grpSp>
          <p:nvGrpSpPr>
            <p:cNvPr id="120" name="Google Shape;120;p4"/>
            <p:cNvGrpSpPr/>
            <p:nvPr/>
          </p:nvGrpSpPr>
          <p:grpSpPr>
            <a:xfrm>
              <a:off x="164775" y="142875"/>
              <a:ext cx="200100" cy="180875"/>
              <a:chOff x="164775" y="142875"/>
              <a:chExt cx="200100" cy="180875"/>
            </a:xfrm>
          </p:grpSpPr>
          <p:sp>
            <p:nvSpPr>
              <p:cNvPr id="121" name="Google Shape;121;p4"/>
              <p:cNvSpPr/>
              <p:nvPr/>
            </p:nvSpPr>
            <p:spPr>
              <a:xfrm>
                <a:off x="164775" y="142875"/>
                <a:ext cx="200100" cy="38100"/>
              </a:xfrm>
              <a:prstGeom prst="roundRect">
                <a:avLst>
                  <a:gd name="adj" fmla="val 16667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22;p4"/>
              <p:cNvSpPr/>
              <p:nvPr/>
            </p:nvSpPr>
            <p:spPr>
              <a:xfrm>
                <a:off x="164775" y="285650"/>
                <a:ext cx="200100" cy="38100"/>
              </a:xfrm>
              <a:prstGeom prst="roundRect">
                <a:avLst>
                  <a:gd name="adj" fmla="val 16667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23;p4"/>
              <p:cNvSpPr/>
              <p:nvPr/>
            </p:nvSpPr>
            <p:spPr>
              <a:xfrm>
                <a:off x="164775" y="214263"/>
                <a:ext cx="200100" cy="38100"/>
              </a:xfrm>
              <a:prstGeom prst="roundRect">
                <a:avLst>
                  <a:gd name="adj" fmla="val 16667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4" name="Google Shape;124;p4"/>
            <p:cNvGrpSpPr/>
            <p:nvPr/>
          </p:nvGrpSpPr>
          <p:grpSpPr>
            <a:xfrm>
              <a:off x="136421" y="2300197"/>
              <a:ext cx="244341" cy="214216"/>
              <a:chOff x="-46042675" y="3218600"/>
              <a:chExt cx="300100" cy="263100"/>
            </a:xfrm>
          </p:grpSpPr>
          <p:sp>
            <p:nvSpPr>
              <p:cNvPr id="125" name="Google Shape;125;p4"/>
              <p:cNvSpPr/>
              <p:nvPr/>
            </p:nvSpPr>
            <p:spPr>
              <a:xfrm>
                <a:off x="-46042675" y="3302875"/>
                <a:ext cx="35475" cy="130000"/>
              </a:xfrm>
              <a:custGeom>
                <a:avLst/>
                <a:gdLst/>
                <a:ahLst/>
                <a:cxnLst/>
                <a:rect l="l" t="t" r="r" b="b"/>
                <a:pathLst>
                  <a:path w="1419" h="5200" extrusionOk="0">
                    <a:moveTo>
                      <a:pt x="1" y="1"/>
                    </a:moveTo>
                    <a:lnTo>
                      <a:pt x="1" y="5199"/>
                    </a:lnTo>
                    <a:lnTo>
                      <a:pt x="1418" y="4506"/>
                    </a:lnTo>
                    <a:lnTo>
                      <a:pt x="1418" y="726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126;p4"/>
              <p:cNvSpPr/>
              <p:nvPr/>
            </p:nvSpPr>
            <p:spPr>
              <a:xfrm>
                <a:off x="-45919025" y="3341475"/>
                <a:ext cx="53600" cy="52800"/>
              </a:xfrm>
              <a:custGeom>
                <a:avLst/>
                <a:gdLst/>
                <a:ahLst/>
                <a:cxnLst/>
                <a:rect l="l" t="t" r="r" b="b"/>
                <a:pathLst>
                  <a:path w="2144" h="2112" extrusionOk="0">
                    <a:moveTo>
                      <a:pt x="1072" y="1"/>
                    </a:moveTo>
                    <a:cubicBezTo>
                      <a:pt x="473" y="1"/>
                      <a:pt x="1" y="473"/>
                      <a:pt x="1" y="1072"/>
                    </a:cubicBezTo>
                    <a:cubicBezTo>
                      <a:pt x="1" y="1639"/>
                      <a:pt x="473" y="2112"/>
                      <a:pt x="1072" y="2112"/>
                    </a:cubicBezTo>
                    <a:cubicBezTo>
                      <a:pt x="1671" y="2112"/>
                      <a:pt x="2143" y="1639"/>
                      <a:pt x="2143" y="1072"/>
                    </a:cubicBezTo>
                    <a:cubicBezTo>
                      <a:pt x="2143" y="473"/>
                      <a:pt x="1639" y="1"/>
                      <a:pt x="107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27;p4"/>
              <p:cNvSpPr/>
              <p:nvPr/>
            </p:nvSpPr>
            <p:spPr>
              <a:xfrm>
                <a:off x="-45778025" y="3302875"/>
                <a:ext cx="35450" cy="130000"/>
              </a:xfrm>
              <a:custGeom>
                <a:avLst/>
                <a:gdLst/>
                <a:ahLst/>
                <a:cxnLst/>
                <a:rect l="l" t="t" r="r" b="b"/>
                <a:pathLst>
                  <a:path w="1418" h="5200" extrusionOk="0">
                    <a:moveTo>
                      <a:pt x="1418" y="1"/>
                    </a:moveTo>
                    <a:lnTo>
                      <a:pt x="0" y="726"/>
                    </a:lnTo>
                    <a:lnTo>
                      <a:pt x="0" y="4506"/>
                    </a:lnTo>
                    <a:lnTo>
                      <a:pt x="1418" y="5199"/>
                    </a:lnTo>
                    <a:lnTo>
                      <a:pt x="141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28;p4"/>
              <p:cNvSpPr/>
              <p:nvPr/>
            </p:nvSpPr>
            <p:spPr>
              <a:xfrm>
                <a:off x="-46042675" y="3235950"/>
                <a:ext cx="300100" cy="245750"/>
              </a:xfrm>
              <a:custGeom>
                <a:avLst/>
                <a:gdLst/>
                <a:ahLst/>
                <a:cxnLst/>
                <a:rect l="l" t="t" r="r" b="b"/>
                <a:pathLst>
                  <a:path w="12004" h="9830" extrusionOk="0">
                    <a:moveTo>
                      <a:pt x="6018" y="2142"/>
                    </a:moveTo>
                    <a:cubicBezTo>
                      <a:pt x="7751" y="2142"/>
                      <a:pt x="9168" y="3560"/>
                      <a:pt x="9168" y="5293"/>
                    </a:cubicBezTo>
                    <a:cubicBezTo>
                      <a:pt x="9168" y="7026"/>
                      <a:pt x="7751" y="8443"/>
                      <a:pt x="6018" y="8443"/>
                    </a:cubicBezTo>
                    <a:cubicBezTo>
                      <a:pt x="4285" y="8443"/>
                      <a:pt x="2867" y="7026"/>
                      <a:pt x="2867" y="5293"/>
                    </a:cubicBezTo>
                    <a:cubicBezTo>
                      <a:pt x="2867" y="3560"/>
                      <a:pt x="4285" y="2142"/>
                      <a:pt x="6018" y="2142"/>
                    </a:cubicBezTo>
                    <a:close/>
                    <a:moveTo>
                      <a:pt x="1765" y="0"/>
                    </a:moveTo>
                    <a:cubicBezTo>
                      <a:pt x="1576" y="0"/>
                      <a:pt x="1418" y="158"/>
                      <a:pt x="1418" y="378"/>
                    </a:cubicBezTo>
                    <a:lnTo>
                      <a:pt x="1418" y="725"/>
                    </a:lnTo>
                    <a:lnTo>
                      <a:pt x="1072" y="725"/>
                    </a:lnTo>
                    <a:cubicBezTo>
                      <a:pt x="473" y="725"/>
                      <a:pt x="1" y="1197"/>
                      <a:pt x="1" y="1796"/>
                    </a:cubicBezTo>
                    <a:lnTo>
                      <a:pt x="1" y="1890"/>
                    </a:lnTo>
                    <a:lnTo>
                      <a:pt x="1922" y="2835"/>
                    </a:lnTo>
                    <a:cubicBezTo>
                      <a:pt x="2048" y="2930"/>
                      <a:pt x="2143" y="3056"/>
                      <a:pt x="2143" y="3151"/>
                    </a:cubicBezTo>
                    <a:lnTo>
                      <a:pt x="2143" y="7372"/>
                    </a:lnTo>
                    <a:cubicBezTo>
                      <a:pt x="2143" y="7498"/>
                      <a:pt x="2048" y="7624"/>
                      <a:pt x="1922" y="7687"/>
                    </a:cubicBezTo>
                    <a:lnTo>
                      <a:pt x="1" y="8632"/>
                    </a:lnTo>
                    <a:lnTo>
                      <a:pt x="1" y="8758"/>
                    </a:lnTo>
                    <a:cubicBezTo>
                      <a:pt x="1" y="9357"/>
                      <a:pt x="473" y="9830"/>
                      <a:pt x="1072" y="9830"/>
                    </a:cubicBezTo>
                    <a:lnTo>
                      <a:pt x="10964" y="9830"/>
                    </a:lnTo>
                    <a:cubicBezTo>
                      <a:pt x="11531" y="9830"/>
                      <a:pt x="12004" y="9357"/>
                      <a:pt x="12004" y="8758"/>
                    </a:cubicBezTo>
                    <a:lnTo>
                      <a:pt x="12004" y="8632"/>
                    </a:lnTo>
                    <a:lnTo>
                      <a:pt x="10082" y="7687"/>
                    </a:lnTo>
                    <a:cubicBezTo>
                      <a:pt x="9956" y="7624"/>
                      <a:pt x="9893" y="7498"/>
                      <a:pt x="9893" y="7372"/>
                    </a:cubicBezTo>
                    <a:lnTo>
                      <a:pt x="9893" y="3151"/>
                    </a:lnTo>
                    <a:cubicBezTo>
                      <a:pt x="9893" y="3056"/>
                      <a:pt x="9956" y="2930"/>
                      <a:pt x="10082" y="2835"/>
                    </a:cubicBezTo>
                    <a:lnTo>
                      <a:pt x="12004" y="1890"/>
                    </a:lnTo>
                    <a:lnTo>
                      <a:pt x="12004" y="1796"/>
                    </a:lnTo>
                    <a:cubicBezTo>
                      <a:pt x="12004" y="1197"/>
                      <a:pt x="11531" y="725"/>
                      <a:pt x="10933" y="725"/>
                    </a:cubicBezTo>
                    <a:lnTo>
                      <a:pt x="2143" y="725"/>
                    </a:lnTo>
                    <a:lnTo>
                      <a:pt x="2143" y="378"/>
                    </a:lnTo>
                    <a:cubicBezTo>
                      <a:pt x="2143" y="158"/>
                      <a:pt x="1985" y="0"/>
                      <a:pt x="176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29;p4"/>
              <p:cNvSpPr/>
              <p:nvPr/>
            </p:nvSpPr>
            <p:spPr>
              <a:xfrm>
                <a:off x="-45952875" y="3306025"/>
                <a:ext cx="122100" cy="122125"/>
              </a:xfrm>
              <a:custGeom>
                <a:avLst/>
                <a:gdLst/>
                <a:ahLst/>
                <a:cxnLst/>
                <a:rect l="l" t="t" r="r" b="b"/>
                <a:pathLst>
                  <a:path w="4884" h="4885" extrusionOk="0">
                    <a:moveTo>
                      <a:pt x="2426" y="663"/>
                    </a:moveTo>
                    <a:cubicBezTo>
                      <a:pt x="3403" y="663"/>
                      <a:pt x="4190" y="1450"/>
                      <a:pt x="4190" y="2458"/>
                    </a:cubicBezTo>
                    <a:cubicBezTo>
                      <a:pt x="4159" y="3435"/>
                      <a:pt x="3371" y="4223"/>
                      <a:pt x="2426" y="4223"/>
                    </a:cubicBezTo>
                    <a:cubicBezTo>
                      <a:pt x="1449" y="4223"/>
                      <a:pt x="662" y="3435"/>
                      <a:pt x="662" y="2458"/>
                    </a:cubicBezTo>
                    <a:cubicBezTo>
                      <a:pt x="662" y="1450"/>
                      <a:pt x="1449" y="663"/>
                      <a:pt x="2426" y="663"/>
                    </a:cubicBezTo>
                    <a:close/>
                    <a:moveTo>
                      <a:pt x="2426" y="1"/>
                    </a:moveTo>
                    <a:cubicBezTo>
                      <a:pt x="1103" y="1"/>
                      <a:pt x="0" y="1104"/>
                      <a:pt x="0" y="2458"/>
                    </a:cubicBezTo>
                    <a:cubicBezTo>
                      <a:pt x="0" y="3782"/>
                      <a:pt x="1103" y="4884"/>
                      <a:pt x="2426" y="4884"/>
                    </a:cubicBezTo>
                    <a:cubicBezTo>
                      <a:pt x="3781" y="4884"/>
                      <a:pt x="4883" y="3782"/>
                      <a:pt x="4883" y="2458"/>
                    </a:cubicBezTo>
                    <a:cubicBezTo>
                      <a:pt x="4883" y="1104"/>
                      <a:pt x="3781" y="1"/>
                      <a:pt x="242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130;p4"/>
              <p:cNvSpPr/>
              <p:nvPr/>
            </p:nvSpPr>
            <p:spPr>
              <a:xfrm>
                <a:off x="-45941075" y="3218600"/>
                <a:ext cx="98475" cy="17375"/>
              </a:xfrm>
              <a:custGeom>
                <a:avLst/>
                <a:gdLst/>
                <a:ahLst/>
                <a:cxnLst/>
                <a:rect l="l" t="t" r="r" b="b"/>
                <a:pathLst>
                  <a:path w="3939" h="695" extrusionOk="0">
                    <a:moveTo>
                      <a:pt x="536" y="1"/>
                    </a:moveTo>
                    <a:cubicBezTo>
                      <a:pt x="410" y="1"/>
                      <a:pt x="316" y="64"/>
                      <a:pt x="221" y="190"/>
                    </a:cubicBezTo>
                    <a:lnTo>
                      <a:pt x="1" y="694"/>
                    </a:lnTo>
                    <a:lnTo>
                      <a:pt x="3939" y="694"/>
                    </a:lnTo>
                    <a:lnTo>
                      <a:pt x="3655" y="190"/>
                    </a:lnTo>
                    <a:cubicBezTo>
                      <a:pt x="3592" y="64"/>
                      <a:pt x="3466" y="1"/>
                      <a:pt x="334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1" name="Google Shape;131;p4"/>
            <p:cNvGrpSpPr/>
            <p:nvPr/>
          </p:nvGrpSpPr>
          <p:grpSpPr>
            <a:xfrm>
              <a:off x="119564" y="809446"/>
              <a:ext cx="278059" cy="224217"/>
              <a:chOff x="-13512225" y="4080275"/>
              <a:chExt cx="353675" cy="352875"/>
            </a:xfrm>
          </p:grpSpPr>
          <p:sp>
            <p:nvSpPr>
              <p:cNvPr id="132" name="Google Shape;132;p4"/>
              <p:cNvSpPr/>
              <p:nvPr/>
            </p:nvSpPr>
            <p:spPr>
              <a:xfrm>
                <a:off x="-13512225" y="4203925"/>
                <a:ext cx="353675" cy="229225"/>
              </a:xfrm>
              <a:custGeom>
                <a:avLst/>
                <a:gdLst/>
                <a:ahLst/>
                <a:cxnLst/>
                <a:rect l="l" t="t" r="r" b="b"/>
                <a:pathLst>
                  <a:path w="14147" h="9169" extrusionOk="0">
                    <a:moveTo>
                      <a:pt x="5407" y="1717"/>
                    </a:moveTo>
                    <a:cubicBezTo>
                      <a:pt x="5482" y="1717"/>
                      <a:pt x="5561" y="1733"/>
                      <a:pt x="5640" y="1765"/>
                    </a:cubicBezTo>
                    <a:lnTo>
                      <a:pt x="9767" y="4254"/>
                    </a:lnTo>
                    <a:cubicBezTo>
                      <a:pt x="9893" y="4348"/>
                      <a:pt x="9987" y="4443"/>
                      <a:pt x="9987" y="4600"/>
                    </a:cubicBezTo>
                    <a:cubicBezTo>
                      <a:pt x="9987" y="4758"/>
                      <a:pt x="9893" y="4915"/>
                      <a:pt x="9767" y="5010"/>
                    </a:cubicBezTo>
                    <a:lnTo>
                      <a:pt x="5640" y="7499"/>
                    </a:lnTo>
                    <a:cubicBezTo>
                      <a:pt x="5577" y="7530"/>
                      <a:pt x="5506" y="7546"/>
                      <a:pt x="5431" y="7546"/>
                    </a:cubicBezTo>
                    <a:cubicBezTo>
                      <a:pt x="5356" y="7546"/>
                      <a:pt x="5277" y="7530"/>
                      <a:pt x="5199" y="7499"/>
                    </a:cubicBezTo>
                    <a:cubicBezTo>
                      <a:pt x="5104" y="7404"/>
                      <a:pt x="5010" y="7278"/>
                      <a:pt x="5010" y="7121"/>
                    </a:cubicBezTo>
                    <a:lnTo>
                      <a:pt x="5010" y="2143"/>
                    </a:lnTo>
                    <a:cubicBezTo>
                      <a:pt x="5010" y="1985"/>
                      <a:pt x="5104" y="1859"/>
                      <a:pt x="5199" y="1765"/>
                    </a:cubicBezTo>
                    <a:cubicBezTo>
                      <a:pt x="5262" y="1733"/>
                      <a:pt x="5333" y="1717"/>
                      <a:pt x="5407" y="1717"/>
                    </a:cubicBezTo>
                    <a:close/>
                    <a:moveTo>
                      <a:pt x="63" y="0"/>
                    </a:moveTo>
                    <a:lnTo>
                      <a:pt x="63" y="7971"/>
                    </a:lnTo>
                    <a:cubicBezTo>
                      <a:pt x="0" y="8633"/>
                      <a:pt x="568" y="9168"/>
                      <a:pt x="1261" y="9168"/>
                    </a:cubicBezTo>
                    <a:lnTo>
                      <a:pt x="12886" y="9168"/>
                    </a:lnTo>
                    <a:cubicBezTo>
                      <a:pt x="13548" y="9168"/>
                      <a:pt x="14146" y="8633"/>
                      <a:pt x="14146" y="7908"/>
                    </a:cubicBezTo>
                    <a:lnTo>
                      <a:pt x="1414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33;p4"/>
              <p:cNvSpPr/>
              <p:nvPr/>
            </p:nvSpPr>
            <p:spPr>
              <a:xfrm>
                <a:off x="-13366525" y="4275600"/>
                <a:ext cx="73275" cy="88225"/>
              </a:xfrm>
              <a:custGeom>
                <a:avLst/>
                <a:gdLst/>
                <a:ahLst/>
                <a:cxnLst/>
                <a:rect l="l" t="t" r="r" b="b"/>
                <a:pathLst>
                  <a:path w="2931" h="3529" extrusionOk="0">
                    <a:moveTo>
                      <a:pt x="1" y="0"/>
                    </a:moveTo>
                    <a:lnTo>
                      <a:pt x="1" y="3529"/>
                    </a:lnTo>
                    <a:lnTo>
                      <a:pt x="2931" y="1733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34;p4"/>
              <p:cNvSpPr/>
              <p:nvPr/>
            </p:nvSpPr>
            <p:spPr>
              <a:xfrm>
                <a:off x="-13398800" y="4143275"/>
                <a:ext cx="65375" cy="40975"/>
              </a:xfrm>
              <a:custGeom>
                <a:avLst/>
                <a:gdLst/>
                <a:ahLst/>
                <a:cxnLst/>
                <a:rect l="l" t="t" r="r" b="b"/>
                <a:pathLst>
                  <a:path w="2615" h="1639" extrusionOk="0">
                    <a:moveTo>
                      <a:pt x="1103" y="1"/>
                    </a:moveTo>
                    <a:lnTo>
                      <a:pt x="0" y="1639"/>
                    </a:lnTo>
                    <a:lnTo>
                      <a:pt x="1512" y="1639"/>
                    </a:lnTo>
                    <a:lnTo>
                      <a:pt x="261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135;p4"/>
              <p:cNvSpPr/>
              <p:nvPr/>
            </p:nvSpPr>
            <p:spPr>
              <a:xfrm>
                <a:off x="-13336575" y="4143275"/>
                <a:ext cx="64600" cy="40975"/>
              </a:xfrm>
              <a:custGeom>
                <a:avLst/>
                <a:gdLst/>
                <a:ahLst/>
                <a:cxnLst/>
                <a:rect l="l" t="t" r="r" b="b"/>
                <a:pathLst>
                  <a:path w="2584" h="1639" extrusionOk="0">
                    <a:moveTo>
                      <a:pt x="1103" y="1"/>
                    </a:moveTo>
                    <a:lnTo>
                      <a:pt x="0" y="1639"/>
                    </a:lnTo>
                    <a:lnTo>
                      <a:pt x="1481" y="1639"/>
                    </a:lnTo>
                    <a:lnTo>
                      <a:pt x="258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136;p4"/>
              <p:cNvSpPr/>
              <p:nvPr/>
            </p:nvSpPr>
            <p:spPr>
              <a:xfrm>
                <a:off x="-13398800" y="4081050"/>
                <a:ext cx="65375" cy="40975"/>
              </a:xfrm>
              <a:custGeom>
                <a:avLst/>
                <a:gdLst/>
                <a:ahLst/>
                <a:cxnLst/>
                <a:rect l="l" t="t" r="r" b="b"/>
                <a:pathLst>
                  <a:path w="2615" h="1639" extrusionOk="0">
                    <a:moveTo>
                      <a:pt x="0" y="1"/>
                    </a:moveTo>
                    <a:lnTo>
                      <a:pt x="1103" y="1639"/>
                    </a:lnTo>
                    <a:lnTo>
                      <a:pt x="2615" y="1639"/>
                    </a:lnTo>
                    <a:lnTo>
                      <a:pt x="151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137;p4"/>
              <p:cNvSpPr/>
              <p:nvPr/>
            </p:nvSpPr>
            <p:spPr>
              <a:xfrm>
                <a:off x="-13274375" y="4143275"/>
                <a:ext cx="64625" cy="40975"/>
              </a:xfrm>
              <a:custGeom>
                <a:avLst/>
                <a:gdLst/>
                <a:ahLst/>
                <a:cxnLst/>
                <a:rect l="l" t="t" r="r" b="b"/>
                <a:pathLst>
                  <a:path w="2585" h="1639" extrusionOk="0">
                    <a:moveTo>
                      <a:pt x="1104" y="1"/>
                    </a:moveTo>
                    <a:lnTo>
                      <a:pt x="1" y="1639"/>
                    </a:lnTo>
                    <a:lnTo>
                      <a:pt x="1482" y="1639"/>
                    </a:lnTo>
                    <a:lnTo>
                      <a:pt x="258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38;p4"/>
              <p:cNvSpPr/>
              <p:nvPr/>
            </p:nvSpPr>
            <p:spPr>
              <a:xfrm>
                <a:off x="-13212925" y="4081050"/>
                <a:ext cx="54375" cy="40975"/>
              </a:xfrm>
              <a:custGeom>
                <a:avLst/>
                <a:gdLst/>
                <a:ahLst/>
                <a:cxnLst/>
                <a:rect l="l" t="t" r="r" b="b"/>
                <a:pathLst>
                  <a:path w="2175" h="1639" extrusionOk="0">
                    <a:moveTo>
                      <a:pt x="0" y="1"/>
                    </a:moveTo>
                    <a:lnTo>
                      <a:pt x="1103" y="1639"/>
                    </a:lnTo>
                    <a:lnTo>
                      <a:pt x="2174" y="1639"/>
                    </a:lnTo>
                    <a:lnTo>
                      <a:pt x="2174" y="820"/>
                    </a:lnTo>
                    <a:cubicBezTo>
                      <a:pt x="2174" y="347"/>
                      <a:pt x="1796" y="1"/>
                      <a:pt x="132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139;p4"/>
              <p:cNvSpPr/>
              <p:nvPr/>
            </p:nvSpPr>
            <p:spPr>
              <a:xfrm>
                <a:off x="-13212925" y="4143275"/>
                <a:ext cx="54375" cy="40975"/>
              </a:xfrm>
              <a:custGeom>
                <a:avLst/>
                <a:gdLst/>
                <a:ahLst/>
                <a:cxnLst/>
                <a:rect l="l" t="t" r="r" b="b"/>
                <a:pathLst>
                  <a:path w="2175" h="1639" extrusionOk="0">
                    <a:moveTo>
                      <a:pt x="1103" y="1"/>
                    </a:moveTo>
                    <a:lnTo>
                      <a:pt x="0" y="1639"/>
                    </a:lnTo>
                    <a:lnTo>
                      <a:pt x="2174" y="1639"/>
                    </a:lnTo>
                    <a:lnTo>
                      <a:pt x="217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140;p4"/>
              <p:cNvSpPr/>
              <p:nvPr/>
            </p:nvSpPr>
            <p:spPr>
              <a:xfrm>
                <a:off x="-13274375" y="4081050"/>
                <a:ext cx="64625" cy="40975"/>
              </a:xfrm>
              <a:custGeom>
                <a:avLst/>
                <a:gdLst/>
                <a:ahLst/>
                <a:cxnLst/>
                <a:rect l="l" t="t" r="r" b="b"/>
                <a:pathLst>
                  <a:path w="2585" h="1639" extrusionOk="0">
                    <a:moveTo>
                      <a:pt x="1" y="1"/>
                    </a:moveTo>
                    <a:lnTo>
                      <a:pt x="1104" y="1639"/>
                    </a:lnTo>
                    <a:lnTo>
                      <a:pt x="2584" y="1639"/>
                    </a:lnTo>
                    <a:lnTo>
                      <a:pt x="148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41;p4"/>
              <p:cNvSpPr/>
              <p:nvPr/>
            </p:nvSpPr>
            <p:spPr>
              <a:xfrm>
                <a:off x="-13336575" y="4081050"/>
                <a:ext cx="64600" cy="40975"/>
              </a:xfrm>
              <a:custGeom>
                <a:avLst/>
                <a:gdLst/>
                <a:ahLst/>
                <a:cxnLst/>
                <a:rect l="l" t="t" r="r" b="b"/>
                <a:pathLst>
                  <a:path w="2584" h="1639" extrusionOk="0">
                    <a:moveTo>
                      <a:pt x="0" y="1"/>
                    </a:moveTo>
                    <a:lnTo>
                      <a:pt x="1103" y="1639"/>
                    </a:lnTo>
                    <a:lnTo>
                      <a:pt x="2583" y="1639"/>
                    </a:lnTo>
                    <a:lnTo>
                      <a:pt x="148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42;p4"/>
              <p:cNvSpPr/>
              <p:nvPr/>
            </p:nvSpPr>
            <p:spPr>
              <a:xfrm>
                <a:off x="-13512225" y="4080275"/>
                <a:ext cx="123675" cy="103200"/>
              </a:xfrm>
              <a:custGeom>
                <a:avLst/>
                <a:gdLst/>
                <a:ahLst/>
                <a:cxnLst/>
                <a:rect l="l" t="t" r="r" b="b"/>
                <a:pathLst>
                  <a:path w="4947" h="4128" extrusionOk="0">
                    <a:moveTo>
                      <a:pt x="2489" y="1260"/>
                    </a:moveTo>
                    <a:cubicBezTo>
                      <a:pt x="2962" y="1260"/>
                      <a:pt x="3371" y="1607"/>
                      <a:pt x="3371" y="2080"/>
                    </a:cubicBezTo>
                    <a:cubicBezTo>
                      <a:pt x="3371" y="2552"/>
                      <a:pt x="2962" y="2899"/>
                      <a:pt x="2489" y="2899"/>
                    </a:cubicBezTo>
                    <a:cubicBezTo>
                      <a:pt x="2017" y="2899"/>
                      <a:pt x="1670" y="2552"/>
                      <a:pt x="1670" y="2080"/>
                    </a:cubicBezTo>
                    <a:cubicBezTo>
                      <a:pt x="1670" y="1607"/>
                      <a:pt x="2017" y="1260"/>
                      <a:pt x="2489" y="1260"/>
                    </a:cubicBezTo>
                    <a:close/>
                    <a:moveTo>
                      <a:pt x="1261" y="0"/>
                    </a:moveTo>
                    <a:cubicBezTo>
                      <a:pt x="599" y="0"/>
                      <a:pt x="0" y="536"/>
                      <a:pt x="0" y="1260"/>
                    </a:cubicBezTo>
                    <a:lnTo>
                      <a:pt x="0" y="4127"/>
                    </a:lnTo>
                    <a:lnTo>
                      <a:pt x="3560" y="4127"/>
                    </a:lnTo>
                    <a:lnTo>
                      <a:pt x="4947" y="2080"/>
                    </a:lnTo>
                    <a:lnTo>
                      <a:pt x="356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3" name="Google Shape;143;p4"/>
            <p:cNvGrpSpPr/>
            <p:nvPr/>
          </p:nvGrpSpPr>
          <p:grpSpPr>
            <a:xfrm>
              <a:off x="125276" y="3001692"/>
              <a:ext cx="266639" cy="228787"/>
              <a:chOff x="-3037625" y="3254850"/>
              <a:chExt cx="299325" cy="256775"/>
            </a:xfrm>
          </p:grpSpPr>
          <p:sp>
            <p:nvSpPr>
              <p:cNvPr id="144" name="Google Shape;144;p4"/>
              <p:cNvSpPr/>
              <p:nvPr/>
            </p:nvSpPr>
            <p:spPr>
              <a:xfrm>
                <a:off x="-3037625" y="3460400"/>
                <a:ext cx="152825" cy="51225"/>
              </a:xfrm>
              <a:custGeom>
                <a:avLst/>
                <a:gdLst/>
                <a:ahLst/>
                <a:cxnLst/>
                <a:rect l="l" t="t" r="r" b="b"/>
                <a:pathLst>
                  <a:path w="6113" h="2049" extrusionOk="0">
                    <a:moveTo>
                      <a:pt x="1356" y="1"/>
                    </a:moveTo>
                    <a:cubicBezTo>
                      <a:pt x="1" y="1"/>
                      <a:pt x="1" y="2049"/>
                      <a:pt x="1356" y="2049"/>
                    </a:cubicBezTo>
                    <a:lnTo>
                      <a:pt x="4758" y="2049"/>
                    </a:lnTo>
                    <a:cubicBezTo>
                      <a:pt x="6113" y="2049"/>
                      <a:pt x="6113" y="1"/>
                      <a:pt x="475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4"/>
              <p:cNvSpPr/>
              <p:nvPr/>
            </p:nvSpPr>
            <p:spPr>
              <a:xfrm>
                <a:off x="-2884825" y="3460400"/>
                <a:ext cx="146525" cy="51225"/>
              </a:xfrm>
              <a:custGeom>
                <a:avLst/>
                <a:gdLst/>
                <a:ahLst/>
                <a:cxnLst/>
                <a:rect l="l" t="t" r="r" b="b"/>
                <a:pathLst>
                  <a:path w="5861" h="2049" extrusionOk="0">
                    <a:moveTo>
                      <a:pt x="1" y="1"/>
                    </a:moveTo>
                    <a:cubicBezTo>
                      <a:pt x="473" y="631"/>
                      <a:pt x="473" y="1419"/>
                      <a:pt x="1" y="2049"/>
                    </a:cubicBezTo>
                    <a:lnTo>
                      <a:pt x="4853" y="2049"/>
                    </a:lnTo>
                    <a:cubicBezTo>
                      <a:pt x="5388" y="2049"/>
                      <a:pt x="5861" y="1576"/>
                      <a:pt x="5861" y="1041"/>
                    </a:cubicBezTo>
                    <a:cubicBezTo>
                      <a:pt x="5861" y="442"/>
                      <a:pt x="5451" y="1"/>
                      <a:pt x="485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4"/>
              <p:cNvSpPr/>
              <p:nvPr/>
            </p:nvSpPr>
            <p:spPr>
              <a:xfrm>
                <a:off x="-2909225" y="3313125"/>
                <a:ext cx="59875" cy="72475"/>
              </a:xfrm>
              <a:custGeom>
                <a:avLst/>
                <a:gdLst/>
                <a:ahLst/>
                <a:cxnLst/>
                <a:rect l="l" t="t" r="r" b="b"/>
                <a:pathLst>
                  <a:path w="2395" h="2899" extrusionOk="0">
                    <a:moveTo>
                      <a:pt x="0" y="1"/>
                    </a:moveTo>
                    <a:lnTo>
                      <a:pt x="0" y="2899"/>
                    </a:lnTo>
                    <a:lnTo>
                      <a:pt x="2395" y="145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4"/>
              <p:cNvSpPr/>
              <p:nvPr/>
            </p:nvSpPr>
            <p:spPr>
              <a:xfrm>
                <a:off x="-3029750" y="3254850"/>
                <a:ext cx="291450" cy="188250"/>
              </a:xfrm>
              <a:custGeom>
                <a:avLst/>
                <a:gdLst/>
                <a:ahLst/>
                <a:cxnLst/>
                <a:rect l="l" t="t" r="r" b="b"/>
                <a:pathLst>
                  <a:path w="11658" h="7530" extrusionOk="0">
                    <a:moveTo>
                      <a:pt x="4414" y="1387"/>
                    </a:moveTo>
                    <a:cubicBezTo>
                      <a:pt x="4476" y="1387"/>
                      <a:pt x="4541" y="1407"/>
                      <a:pt x="4601" y="1449"/>
                    </a:cubicBezTo>
                    <a:lnTo>
                      <a:pt x="8035" y="3497"/>
                    </a:lnTo>
                    <a:cubicBezTo>
                      <a:pt x="8287" y="3623"/>
                      <a:pt x="8287" y="3938"/>
                      <a:pt x="8035" y="4064"/>
                    </a:cubicBezTo>
                    <a:lnTo>
                      <a:pt x="4601" y="6112"/>
                    </a:lnTo>
                    <a:cubicBezTo>
                      <a:pt x="4552" y="6140"/>
                      <a:pt x="4500" y="6153"/>
                      <a:pt x="4448" y="6153"/>
                    </a:cubicBezTo>
                    <a:cubicBezTo>
                      <a:pt x="4268" y="6153"/>
                      <a:pt x="4097" y="6000"/>
                      <a:pt x="4097" y="5829"/>
                    </a:cubicBezTo>
                    <a:lnTo>
                      <a:pt x="4097" y="1733"/>
                    </a:lnTo>
                    <a:cubicBezTo>
                      <a:pt x="4097" y="1527"/>
                      <a:pt x="4247" y="1387"/>
                      <a:pt x="4414" y="1387"/>
                    </a:cubicBezTo>
                    <a:close/>
                    <a:moveTo>
                      <a:pt x="1041" y="0"/>
                    </a:moveTo>
                    <a:cubicBezTo>
                      <a:pt x="473" y="0"/>
                      <a:pt x="1" y="473"/>
                      <a:pt x="1" y="1040"/>
                    </a:cubicBezTo>
                    <a:lnTo>
                      <a:pt x="1" y="6490"/>
                    </a:lnTo>
                    <a:cubicBezTo>
                      <a:pt x="1" y="7057"/>
                      <a:pt x="473" y="7530"/>
                      <a:pt x="1041" y="7530"/>
                    </a:cubicBezTo>
                    <a:lnTo>
                      <a:pt x="10650" y="7530"/>
                    </a:lnTo>
                    <a:cubicBezTo>
                      <a:pt x="11185" y="7530"/>
                      <a:pt x="11658" y="7057"/>
                      <a:pt x="11658" y="6490"/>
                    </a:cubicBezTo>
                    <a:lnTo>
                      <a:pt x="11658" y="1040"/>
                    </a:lnTo>
                    <a:cubicBezTo>
                      <a:pt x="11658" y="473"/>
                      <a:pt x="11248" y="0"/>
                      <a:pt x="1065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8" name="Google Shape;148;p4"/>
            <p:cNvGrpSpPr/>
            <p:nvPr/>
          </p:nvGrpSpPr>
          <p:grpSpPr>
            <a:xfrm>
              <a:off x="120575" y="1469909"/>
              <a:ext cx="276059" cy="343008"/>
              <a:chOff x="-2310650" y="3525775"/>
              <a:chExt cx="292250" cy="363125"/>
            </a:xfrm>
          </p:grpSpPr>
          <p:sp>
            <p:nvSpPr>
              <p:cNvPr id="149" name="Google Shape;149;p4"/>
              <p:cNvSpPr/>
              <p:nvPr/>
            </p:nvSpPr>
            <p:spPr>
              <a:xfrm>
                <a:off x="-2053075" y="3648650"/>
                <a:ext cx="34675" cy="233950"/>
              </a:xfrm>
              <a:custGeom>
                <a:avLst/>
                <a:gdLst/>
                <a:ahLst/>
                <a:cxnLst/>
                <a:rect l="l" t="t" r="r" b="b"/>
                <a:pathLst>
                  <a:path w="1387" h="9358" extrusionOk="0">
                    <a:moveTo>
                      <a:pt x="0" y="1"/>
                    </a:moveTo>
                    <a:lnTo>
                      <a:pt x="0" y="8286"/>
                    </a:lnTo>
                    <a:cubicBezTo>
                      <a:pt x="0" y="8664"/>
                      <a:pt x="158" y="9011"/>
                      <a:pt x="441" y="9263"/>
                    </a:cubicBezTo>
                    <a:cubicBezTo>
                      <a:pt x="504" y="9326"/>
                      <a:pt x="591" y="9358"/>
                      <a:pt x="677" y="9358"/>
                    </a:cubicBezTo>
                    <a:cubicBezTo>
                      <a:pt x="764" y="9358"/>
                      <a:pt x="851" y="9326"/>
                      <a:pt x="914" y="9263"/>
                    </a:cubicBezTo>
                    <a:cubicBezTo>
                      <a:pt x="1197" y="9011"/>
                      <a:pt x="1355" y="8664"/>
                      <a:pt x="1355" y="8286"/>
                    </a:cubicBezTo>
                    <a:lnTo>
                      <a:pt x="1355" y="347"/>
                    </a:lnTo>
                    <a:lnTo>
                      <a:pt x="1386" y="347"/>
                    </a:lnTo>
                    <a:cubicBezTo>
                      <a:pt x="1386" y="158"/>
                      <a:pt x="1229" y="1"/>
                      <a:pt x="104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4"/>
              <p:cNvSpPr/>
              <p:nvPr/>
            </p:nvSpPr>
            <p:spPr>
              <a:xfrm>
                <a:off x="-2259450" y="3751825"/>
                <a:ext cx="51225" cy="51225"/>
              </a:xfrm>
              <a:custGeom>
                <a:avLst/>
                <a:gdLst/>
                <a:ahLst/>
                <a:cxnLst/>
                <a:rect l="l" t="t" r="r" b="b"/>
                <a:pathLst>
                  <a:path w="2049" h="2049" extrusionOk="0">
                    <a:moveTo>
                      <a:pt x="1" y="1"/>
                    </a:moveTo>
                    <a:lnTo>
                      <a:pt x="1" y="2049"/>
                    </a:lnTo>
                    <a:lnTo>
                      <a:pt x="2049" y="2049"/>
                    </a:lnTo>
                    <a:lnTo>
                      <a:pt x="204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4"/>
              <p:cNvSpPr/>
              <p:nvPr/>
            </p:nvSpPr>
            <p:spPr>
              <a:xfrm>
                <a:off x="-2259450" y="3649450"/>
                <a:ext cx="137075" cy="51200"/>
              </a:xfrm>
              <a:custGeom>
                <a:avLst/>
                <a:gdLst/>
                <a:ahLst/>
                <a:cxnLst/>
                <a:rect l="l" t="t" r="r" b="b"/>
                <a:pathLst>
                  <a:path w="5483" h="2048" extrusionOk="0">
                    <a:moveTo>
                      <a:pt x="1" y="0"/>
                    </a:moveTo>
                    <a:lnTo>
                      <a:pt x="1" y="2048"/>
                    </a:lnTo>
                    <a:lnTo>
                      <a:pt x="5483" y="2048"/>
                    </a:lnTo>
                    <a:lnTo>
                      <a:pt x="548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4"/>
              <p:cNvSpPr/>
              <p:nvPr/>
            </p:nvSpPr>
            <p:spPr>
              <a:xfrm>
                <a:off x="-2310650" y="3525775"/>
                <a:ext cx="252075" cy="363125"/>
              </a:xfrm>
              <a:custGeom>
                <a:avLst/>
                <a:gdLst/>
                <a:ahLst/>
                <a:cxnLst/>
                <a:rect l="l" t="t" r="r" b="b"/>
                <a:pathLst>
                  <a:path w="10083" h="14525" extrusionOk="0">
                    <a:moveTo>
                      <a:pt x="7814" y="4222"/>
                    </a:moveTo>
                    <a:cubicBezTo>
                      <a:pt x="8035" y="4222"/>
                      <a:pt x="8192" y="4380"/>
                      <a:pt x="8192" y="4569"/>
                    </a:cubicBezTo>
                    <a:lnTo>
                      <a:pt x="8192" y="7310"/>
                    </a:lnTo>
                    <a:cubicBezTo>
                      <a:pt x="8192" y="7530"/>
                      <a:pt x="8035" y="7657"/>
                      <a:pt x="7814" y="7657"/>
                    </a:cubicBezTo>
                    <a:lnTo>
                      <a:pt x="1671" y="7657"/>
                    </a:lnTo>
                    <a:cubicBezTo>
                      <a:pt x="1482" y="7657"/>
                      <a:pt x="1324" y="7530"/>
                      <a:pt x="1324" y="7310"/>
                    </a:cubicBezTo>
                    <a:lnTo>
                      <a:pt x="1324" y="4569"/>
                    </a:lnTo>
                    <a:cubicBezTo>
                      <a:pt x="1324" y="4380"/>
                      <a:pt x="1482" y="4222"/>
                      <a:pt x="1671" y="4222"/>
                    </a:cubicBezTo>
                    <a:close/>
                    <a:moveTo>
                      <a:pt x="7904" y="8380"/>
                    </a:moveTo>
                    <a:cubicBezTo>
                      <a:pt x="8287" y="8380"/>
                      <a:pt x="8278" y="9043"/>
                      <a:pt x="7877" y="9043"/>
                    </a:cubicBezTo>
                    <a:lnTo>
                      <a:pt x="5829" y="9043"/>
                    </a:lnTo>
                    <a:cubicBezTo>
                      <a:pt x="5388" y="9043"/>
                      <a:pt x="5357" y="8381"/>
                      <a:pt x="5829" y="8381"/>
                    </a:cubicBezTo>
                    <a:lnTo>
                      <a:pt x="7877" y="8381"/>
                    </a:lnTo>
                    <a:cubicBezTo>
                      <a:pt x="7886" y="8380"/>
                      <a:pt x="7895" y="8380"/>
                      <a:pt x="7904" y="8380"/>
                    </a:cubicBezTo>
                    <a:close/>
                    <a:moveTo>
                      <a:pt x="7904" y="9766"/>
                    </a:moveTo>
                    <a:cubicBezTo>
                      <a:pt x="8287" y="9766"/>
                      <a:pt x="8278" y="10429"/>
                      <a:pt x="7877" y="10429"/>
                    </a:cubicBezTo>
                    <a:lnTo>
                      <a:pt x="5829" y="10429"/>
                    </a:lnTo>
                    <a:cubicBezTo>
                      <a:pt x="5388" y="10429"/>
                      <a:pt x="5357" y="9767"/>
                      <a:pt x="5829" y="9767"/>
                    </a:cubicBezTo>
                    <a:lnTo>
                      <a:pt x="7877" y="9767"/>
                    </a:lnTo>
                    <a:cubicBezTo>
                      <a:pt x="7886" y="9767"/>
                      <a:pt x="7895" y="9766"/>
                      <a:pt x="7904" y="9766"/>
                    </a:cubicBezTo>
                    <a:close/>
                    <a:moveTo>
                      <a:pt x="7877" y="11091"/>
                    </a:moveTo>
                    <a:cubicBezTo>
                      <a:pt x="8287" y="11091"/>
                      <a:pt x="8287" y="11784"/>
                      <a:pt x="7877" y="11784"/>
                    </a:cubicBezTo>
                    <a:lnTo>
                      <a:pt x="5829" y="11784"/>
                    </a:lnTo>
                    <a:cubicBezTo>
                      <a:pt x="5388" y="11784"/>
                      <a:pt x="5357" y="11091"/>
                      <a:pt x="5829" y="11091"/>
                    </a:cubicBezTo>
                    <a:close/>
                    <a:moveTo>
                      <a:pt x="4475" y="8350"/>
                    </a:moveTo>
                    <a:cubicBezTo>
                      <a:pt x="4664" y="8350"/>
                      <a:pt x="4821" y="8507"/>
                      <a:pt x="4821" y="8696"/>
                    </a:cubicBezTo>
                    <a:lnTo>
                      <a:pt x="4821" y="11469"/>
                    </a:lnTo>
                    <a:cubicBezTo>
                      <a:pt x="4821" y="11658"/>
                      <a:pt x="4664" y="11815"/>
                      <a:pt x="4475" y="11815"/>
                    </a:cubicBezTo>
                    <a:lnTo>
                      <a:pt x="1734" y="11815"/>
                    </a:lnTo>
                    <a:cubicBezTo>
                      <a:pt x="1513" y="11815"/>
                      <a:pt x="1356" y="11658"/>
                      <a:pt x="1356" y="11469"/>
                    </a:cubicBezTo>
                    <a:lnTo>
                      <a:pt x="1356" y="8696"/>
                    </a:lnTo>
                    <a:cubicBezTo>
                      <a:pt x="1356" y="8507"/>
                      <a:pt x="1513" y="8350"/>
                      <a:pt x="1734" y="8350"/>
                    </a:cubicBezTo>
                    <a:close/>
                    <a:moveTo>
                      <a:pt x="7877" y="12508"/>
                    </a:moveTo>
                    <a:cubicBezTo>
                      <a:pt x="8287" y="12508"/>
                      <a:pt x="8287" y="13170"/>
                      <a:pt x="7877" y="13170"/>
                    </a:cubicBezTo>
                    <a:lnTo>
                      <a:pt x="1734" y="13170"/>
                    </a:lnTo>
                    <a:cubicBezTo>
                      <a:pt x="1293" y="13170"/>
                      <a:pt x="1261" y="12508"/>
                      <a:pt x="1734" y="12508"/>
                    </a:cubicBezTo>
                    <a:close/>
                    <a:moveTo>
                      <a:pt x="348" y="2868"/>
                    </a:moveTo>
                    <a:cubicBezTo>
                      <a:pt x="158" y="2868"/>
                      <a:pt x="1" y="3025"/>
                      <a:pt x="1" y="3214"/>
                    </a:cubicBezTo>
                    <a:lnTo>
                      <a:pt x="1" y="12823"/>
                    </a:lnTo>
                    <a:cubicBezTo>
                      <a:pt x="1" y="13768"/>
                      <a:pt x="726" y="14525"/>
                      <a:pt x="1702" y="14525"/>
                    </a:cubicBezTo>
                    <a:lnTo>
                      <a:pt x="10083" y="14525"/>
                    </a:lnTo>
                    <a:cubicBezTo>
                      <a:pt x="9767" y="14178"/>
                      <a:pt x="9515" y="13705"/>
                      <a:pt x="9515" y="13138"/>
                    </a:cubicBezTo>
                    <a:cubicBezTo>
                      <a:pt x="9547" y="1"/>
                      <a:pt x="9547" y="6333"/>
                      <a:pt x="9547" y="3214"/>
                    </a:cubicBezTo>
                    <a:cubicBezTo>
                      <a:pt x="9547" y="3025"/>
                      <a:pt x="9389" y="2868"/>
                      <a:pt x="9200" y="286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3" name="Google Shape;153;p4"/>
            <p:cNvSpPr/>
            <p:nvPr/>
          </p:nvSpPr>
          <p:spPr>
            <a:xfrm rot="-5400000">
              <a:off x="7874100" y="153015"/>
              <a:ext cx="183662" cy="160601"/>
            </a:xfrm>
            <a:custGeom>
              <a:avLst/>
              <a:gdLst/>
              <a:ahLst/>
              <a:cxnLst/>
              <a:rect l="l" t="t" r="r" b="b"/>
              <a:pathLst>
                <a:path w="20155" h="19274" extrusionOk="0">
                  <a:moveTo>
                    <a:pt x="12103" y="1130"/>
                  </a:moveTo>
                  <a:cubicBezTo>
                    <a:pt x="13694" y="1130"/>
                    <a:pt x="15284" y="1735"/>
                    <a:pt x="16496" y="2945"/>
                  </a:cubicBezTo>
                  <a:cubicBezTo>
                    <a:pt x="18917" y="5366"/>
                    <a:pt x="18917" y="9305"/>
                    <a:pt x="16496" y="11729"/>
                  </a:cubicBezTo>
                  <a:cubicBezTo>
                    <a:pt x="15286" y="12940"/>
                    <a:pt x="13695" y="13545"/>
                    <a:pt x="12104" y="13545"/>
                  </a:cubicBezTo>
                  <a:cubicBezTo>
                    <a:pt x="10514" y="13545"/>
                    <a:pt x="8923" y="12940"/>
                    <a:pt x="7712" y="11729"/>
                  </a:cubicBezTo>
                  <a:cubicBezTo>
                    <a:pt x="5288" y="9305"/>
                    <a:pt x="5288" y="5369"/>
                    <a:pt x="7712" y="2945"/>
                  </a:cubicBezTo>
                  <a:cubicBezTo>
                    <a:pt x="8923" y="1735"/>
                    <a:pt x="10513" y="1130"/>
                    <a:pt x="12103" y="1130"/>
                  </a:cubicBezTo>
                  <a:close/>
                  <a:moveTo>
                    <a:pt x="4918" y="13726"/>
                  </a:moveTo>
                  <a:lnTo>
                    <a:pt x="5716" y="14524"/>
                  </a:lnTo>
                  <a:lnTo>
                    <a:pt x="4918" y="15322"/>
                  </a:lnTo>
                  <a:lnTo>
                    <a:pt x="4120" y="14524"/>
                  </a:lnTo>
                  <a:lnTo>
                    <a:pt x="4918" y="13726"/>
                  </a:lnTo>
                  <a:close/>
                  <a:moveTo>
                    <a:pt x="12106" y="1"/>
                  </a:moveTo>
                  <a:cubicBezTo>
                    <a:pt x="10226" y="1"/>
                    <a:pt x="8345" y="717"/>
                    <a:pt x="6914" y="2147"/>
                  </a:cubicBezTo>
                  <a:cubicBezTo>
                    <a:pt x="4725" y="4333"/>
                    <a:pt x="4240" y="7516"/>
                    <a:pt x="5315" y="10133"/>
                  </a:cubicBezTo>
                  <a:lnTo>
                    <a:pt x="4518" y="10931"/>
                  </a:lnTo>
                  <a:cubicBezTo>
                    <a:pt x="4009" y="11434"/>
                    <a:pt x="3876" y="12208"/>
                    <a:pt x="4192" y="12852"/>
                  </a:cubicBezTo>
                  <a:lnTo>
                    <a:pt x="663" y="16382"/>
                  </a:lnTo>
                  <a:cubicBezTo>
                    <a:pt x="1" y="17044"/>
                    <a:pt x="1" y="18116"/>
                    <a:pt x="663" y="18778"/>
                  </a:cubicBezTo>
                  <a:cubicBezTo>
                    <a:pt x="994" y="19108"/>
                    <a:pt x="1428" y="19273"/>
                    <a:pt x="1862" y="19273"/>
                  </a:cubicBezTo>
                  <a:cubicBezTo>
                    <a:pt x="2295" y="19273"/>
                    <a:pt x="2729" y="19108"/>
                    <a:pt x="3060" y="18778"/>
                  </a:cubicBezTo>
                  <a:lnTo>
                    <a:pt x="6586" y="15249"/>
                  </a:lnTo>
                  <a:cubicBezTo>
                    <a:pt x="6820" y="15363"/>
                    <a:pt x="7071" y="15418"/>
                    <a:pt x="7320" y="15418"/>
                  </a:cubicBezTo>
                  <a:cubicBezTo>
                    <a:pt x="7757" y="15418"/>
                    <a:pt x="8188" y="15247"/>
                    <a:pt x="8510" y="14921"/>
                  </a:cubicBezTo>
                  <a:lnTo>
                    <a:pt x="9308" y="14126"/>
                  </a:lnTo>
                  <a:cubicBezTo>
                    <a:pt x="10192" y="14489"/>
                    <a:pt x="11145" y="14675"/>
                    <a:pt x="12104" y="14675"/>
                  </a:cubicBezTo>
                  <a:cubicBezTo>
                    <a:pt x="13962" y="14675"/>
                    <a:pt x="15843" y="13979"/>
                    <a:pt x="17294" y="12527"/>
                  </a:cubicBezTo>
                  <a:cubicBezTo>
                    <a:pt x="20155" y="9666"/>
                    <a:pt x="20155" y="5008"/>
                    <a:pt x="17294" y="2147"/>
                  </a:cubicBezTo>
                  <a:cubicBezTo>
                    <a:pt x="15864" y="716"/>
                    <a:pt x="13985" y="1"/>
                    <a:pt x="1210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grpSp>
          <p:nvGrpSpPr>
            <p:cNvPr id="154" name="Google Shape;154;p4"/>
            <p:cNvGrpSpPr/>
            <p:nvPr/>
          </p:nvGrpSpPr>
          <p:grpSpPr>
            <a:xfrm>
              <a:off x="491193" y="148561"/>
              <a:ext cx="247352" cy="188727"/>
              <a:chOff x="1433349" y="2152174"/>
              <a:chExt cx="1316400" cy="1004400"/>
            </a:xfrm>
          </p:grpSpPr>
          <p:sp>
            <p:nvSpPr>
              <p:cNvPr id="155" name="Google Shape;155;p4"/>
              <p:cNvSpPr/>
              <p:nvPr/>
            </p:nvSpPr>
            <p:spPr>
              <a:xfrm rot="5400000">
                <a:off x="1844638" y="2440788"/>
                <a:ext cx="493800" cy="427200"/>
              </a:xfrm>
              <a:prstGeom prst="triangle">
                <a:avLst>
                  <a:gd name="adj" fmla="val 50000"/>
                </a:avLst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4"/>
              <p:cNvSpPr/>
              <p:nvPr/>
            </p:nvSpPr>
            <p:spPr>
              <a:xfrm>
                <a:off x="1433349" y="2152174"/>
                <a:ext cx="1316400" cy="1004400"/>
              </a:xfrm>
              <a:prstGeom prst="roundRect">
                <a:avLst>
                  <a:gd name="adj" fmla="val 16667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57" name="Google Shape;157;p4"/>
          <p:cNvGrpSpPr/>
          <p:nvPr/>
        </p:nvGrpSpPr>
        <p:grpSpPr>
          <a:xfrm>
            <a:off x="557932" y="201447"/>
            <a:ext cx="125282" cy="89173"/>
            <a:chOff x="1152000" y="3898200"/>
            <a:chExt cx="766254" cy="545400"/>
          </a:xfrm>
        </p:grpSpPr>
        <p:sp>
          <p:nvSpPr>
            <p:cNvPr id="158" name="Google Shape;158;p4"/>
            <p:cNvSpPr/>
            <p:nvPr/>
          </p:nvSpPr>
          <p:spPr>
            <a:xfrm>
              <a:off x="1152000" y="3898200"/>
              <a:ext cx="635400" cy="5454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4"/>
            <p:cNvSpPr/>
            <p:nvPr/>
          </p:nvSpPr>
          <p:spPr>
            <a:xfrm rot="-5400000">
              <a:off x="1590804" y="4066040"/>
              <a:ext cx="445200" cy="209700"/>
            </a:xfrm>
            <a:prstGeom prst="triangle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5"/>
          <p:cNvSpPr txBox="1">
            <a:spLocks noGrp="1"/>
          </p:cNvSpPr>
          <p:nvPr>
            <p:ph type="subTitle" idx="1"/>
          </p:nvPr>
        </p:nvSpPr>
        <p:spPr>
          <a:xfrm>
            <a:off x="3607650" y="2292994"/>
            <a:ext cx="4823100" cy="48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62" name="Google Shape;162;p5"/>
          <p:cNvSpPr txBox="1">
            <a:spLocks noGrp="1"/>
          </p:cNvSpPr>
          <p:nvPr>
            <p:ph type="subTitle" idx="2"/>
          </p:nvPr>
        </p:nvSpPr>
        <p:spPr>
          <a:xfrm>
            <a:off x="3607650" y="1870263"/>
            <a:ext cx="4823100" cy="42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  <a:defRPr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63" name="Google Shape;163;p5"/>
          <p:cNvSpPr txBox="1">
            <a:spLocks noGrp="1"/>
          </p:cNvSpPr>
          <p:nvPr>
            <p:ph type="subTitle" idx="3"/>
          </p:nvPr>
        </p:nvSpPr>
        <p:spPr>
          <a:xfrm>
            <a:off x="3607650" y="4085706"/>
            <a:ext cx="4823100" cy="48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64" name="Google Shape;164;p5"/>
          <p:cNvSpPr txBox="1">
            <a:spLocks noGrp="1"/>
          </p:cNvSpPr>
          <p:nvPr>
            <p:ph type="subTitle" idx="4"/>
          </p:nvPr>
        </p:nvSpPr>
        <p:spPr>
          <a:xfrm>
            <a:off x="3607650" y="3663049"/>
            <a:ext cx="4823100" cy="42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  <a:defRPr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65" name="Google Shape;165;p5"/>
          <p:cNvSpPr txBox="1">
            <a:spLocks noGrp="1"/>
          </p:cNvSpPr>
          <p:nvPr>
            <p:ph type="title"/>
          </p:nvPr>
        </p:nvSpPr>
        <p:spPr>
          <a:xfrm>
            <a:off x="713250" y="539500"/>
            <a:ext cx="7717500" cy="45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66" name="Google Shape;166;p5"/>
          <p:cNvGrpSpPr/>
          <p:nvPr/>
        </p:nvGrpSpPr>
        <p:grpSpPr>
          <a:xfrm>
            <a:off x="0" y="-43100"/>
            <a:ext cx="9144000" cy="5205000"/>
            <a:chOff x="0" y="-43100"/>
            <a:chExt cx="9144000" cy="5205000"/>
          </a:xfrm>
        </p:grpSpPr>
        <p:sp>
          <p:nvSpPr>
            <p:cNvPr id="167" name="Google Shape;167;p5"/>
            <p:cNvSpPr/>
            <p:nvPr/>
          </p:nvSpPr>
          <p:spPr>
            <a:xfrm>
              <a:off x="0" y="-42550"/>
              <a:ext cx="9144000" cy="551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5"/>
            <p:cNvSpPr/>
            <p:nvPr/>
          </p:nvSpPr>
          <p:spPr>
            <a:xfrm>
              <a:off x="0" y="-43100"/>
              <a:ext cx="517200" cy="5205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9" name="Google Shape;169;p5"/>
            <p:cNvGrpSpPr/>
            <p:nvPr/>
          </p:nvGrpSpPr>
          <p:grpSpPr>
            <a:xfrm>
              <a:off x="2541307" y="86840"/>
              <a:ext cx="5686411" cy="292990"/>
              <a:chOff x="2039075" y="127544"/>
              <a:chExt cx="4783320" cy="310206"/>
            </a:xfrm>
          </p:grpSpPr>
          <p:sp>
            <p:nvSpPr>
              <p:cNvPr id="170" name="Google Shape;170;p5"/>
              <p:cNvSpPr/>
              <p:nvPr/>
            </p:nvSpPr>
            <p:spPr>
              <a:xfrm>
                <a:off x="2039075" y="127550"/>
                <a:ext cx="4783200" cy="3102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1;p5"/>
              <p:cNvSpPr/>
              <p:nvPr/>
            </p:nvSpPr>
            <p:spPr>
              <a:xfrm>
                <a:off x="6440795" y="127544"/>
                <a:ext cx="381600" cy="310200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rgbClr val="F3F3F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2" name="Google Shape;172;p5"/>
            <p:cNvSpPr txBox="1"/>
            <p:nvPr/>
          </p:nvSpPr>
          <p:spPr>
            <a:xfrm>
              <a:off x="864875" y="142875"/>
              <a:ext cx="1599600" cy="20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200">
                  <a:latin typeface="Oswald"/>
                  <a:ea typeface="Oswald"/>
                  <a:cs typeface="Oswald"/>
                  <a:sym typeface="Oswald"/>
                </a:rPr>
                <a:t>Video Channel Presentation</a:t>
              </a:r>
              <a:endParaRPr sz="1200">
                <a:latin typeface="Oswald"/>
                <a:ea typeface="Oswald"/>
                <a:cs typeface="Oswald"/>
                <a:sym typeface="Oswald"/>
              </a:endParaRPr>
            </a:p>
          </p:txBody>
        </p:sp>
        <p:grpSp>
          <p:nvGrpSpPr>
            <p:cNvPr id="173" name="Google Shape;173;p5"/>
            <p:cNvGrpSpPr/>
            <p:nvPr/>
          </p:nvGrpSpPr>
          <p:grpSpPr>
            <a:xfrm>
              <a:off x="164775" y="142875"/>
              <a:ext cx="200100" cy="180875"/>
              <a:chOff x="164775" y="142875"/>
              <a:chExt cx="200100" cy="180875"/>
            </a:xfrm>
          </p:grpSpPr>
          <p:sp>
            <p:nvSpPr>
              <p:cNvPr id="174" name="Google Shape;174;p5"/>
              <p:cNvSpPr/>
              <p:nvPr/>
            </p:nvSpPr>
            <p:spPr>
              <a:xfrm>
                <a:off x="164775" y="142875"/>
                <a:ext cx="200100" cy="38100"/>
              </a:xfrm>
              <a:prstGeom prst="roundRect">
                <a:avLst>
                  <a:gd name="adj" fmla="val 16667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75;p5"/>
              <p:cNvSpPr/>
              <p:nvPr/>
            </p:nvSpPr>
            <p:spPr>
              <a:xfrm>
                <a:off x="164775" y="285650"/>
                <a:ext cx="200100" cy="38100"/>
              </a:xfrm>
              <a:prstGeom prst="roundRect">
                <a:avLst>
                  <a:gd name="adj" fmla="val 16667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5"/>
              <p:cNvSpPr/>
              <p:nvPr/>
            </p:nvSpPr>
            <p:spPr>
              <a:xfrm>
                <a:off x="164775" y="214263"/>
                <a:ext cx="200100" cy="38100"/>
              </a:xfrm>
              <a:prstGeom prst="roundRect">
                <a:avLst>
                  <a:gd name="adj" fmla="val 16667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7" name="Google Shape;177;p5"/>
            <p:cNvGrpSpPr/>
            <p:nvPr/>
          </p:nvGrpSpPr>
          <p:grpSpPr>
            <a:xfrm>
              <a:off x="136421" y="2300197"/>
              <a:ext cx="244341" cy="214216"/>
              <a:chOff x="-46042675" y="3218600"/>
              <a:chExt cx="300100" cy="263100"/>
            </a:xfrm>
          </p:grpSpPr>
          <p:sp>
            <p:nvSpPr>
              <p:cNvPr id="178" name="Google Shape;178;p5"/>
              <p:cNvSpPr/>
              <p:nvPr/>
            </p:nvSpPr>
            <p:spPr>
              <a:xfrm>
                <a:off x="-46042675" y="3302875"/>
                <a:ext cx="35475" cy="130000"/>
              </a:xfrm>
              <a:custGeom>
                <a:avLst/>
                <a:gdLst/>
                <a:ahLst/>
                <a:cxnLst/>
                <a:rect l="l" t="t" r="r" b="b"/>
                <a:pathLst>
                  <a:path w="1419" h="5200" extrusionOk="0">
                    <a:moveTo>
                      <a:pt x="1" y="1"/>
                    </a:moveTo>
                    <a:lnTo>
                      <a:pt x="1" y="5199"/>
                    </a:lnTo>
                    <a:lnTo>
                      <a:pt x="1418" y="4506"/>
                    </a:lnTo>
                    <a:lnTo>
                      <a:pt x="1418" y="726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179;p5"/>
              <p:cNvSpPr/>
              <p:nvPr/>
            </p:nvSpPr>
            <p:spPr>
              <a:xfrm>
                <a:off x="-45919025" y="3341475"/>
                <a:ext cx="53600" cy="52800"/>
              </a:xfrm>
              <a:custGeom>
                <a:avLst/>
                <a:gdLst/>
                <a:ahLst/>
                <a:cxnLst/>
                <a:rect l="l" t="t" r="r" b="b"/>
                <a:pathLst>
                  <a:path w="2144" h="2112" extrusionOk="0">
                    <a:moveTo>
                      <a:pt x="1072" y="1"/>
                    </a:moveTo>
                    <a:cubicBezTo>
                      <a:pt x="473" y="1"/>
                      <a:pt x="1" y="473"/>
                      <a:pt x="1" y="1072"/>
                    </a:cubicBezTo>
                    <a:cubicBezTo>
                      <a:pt x="1" y="1639"/>
                      <a:pt x="473" y="2112"/>
                      <a:pt x="1072" y="2112"/>
                    </a:cubicBezTo>
                    <a:cubicBezTo>
                      <a:pt x="1671" y="2112"/>
                      <a:pt x="2143" y="1639"/>
                      <a:pt x="2143" y="1072"/>
                    </a:cubicBezTo>
                    <a:cubicBezTo>
                      <a:pt x="2143" y="473"/>
                      <a:pt x="1639" y="1"/>
                      <a:pt x="107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80;p5"/>
              <p:cNvSpPr/>
              <p:nvPr/>
            </p:nvSpPr>
            <p:spPr>
              <a:xfrm>
                <a:off x="-45778025" y="3302875"/>
                <a:ext cx="35450" cy="130000"/>
              </a:xfrm>
              <a:custGeom>
                <a:avLst/>
                <a:gdLst/>
                <a:ahLst/>
                <a:cxnLst/>
                <a:rect l="l" t="t" r="r" b="b"/>
                <a:pathLst>
                  <a:path w="1418" h="5200" extrusionOk="0">
                    <a:moveTo>
                      <a:pt x="1418" y="1"/>
                    </a:moveTo>
                    <a:lnTo>
                      <a:pt x="0" y="726"/>
                    </a:lnTo>
                    <a:lnTo>
                      <a:pt x="0" y="4506"/>
                    </a:lnTo>
                    <a:lnTo>
                      <a:pt x="1418" y="5199"/>
                    </a:lnTo>
                    <a:lnTo>
                      <a:pt x="141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81;p5"/>
              <p:cNvSpPr/>
              <p:nvPr/>
            </p:nvSpPr>
            <p:spPr>
              <a:xfrm>
                <a:off x="-46042675" y="3235950"/>
                <a:ext cx="300100" cy="245750"/>
              </a:xfrm>
              <a:custGeom>
                <a:avLst/>
                <a:gdLst/>
                <a:ahLst/>
                <a:cxnLst/>
                <a:rect l="l" t="t" r="r" b="b"/>
                <a:pathLst>
                  <a:path w="12004" h="9830" extrusionOk="0">
                    <a:moveTo>
                      <a:pt x="6018" y="2142"/>
                    </a:moveTo>
                    <a:cubicBezTo>
                      <a:pt x="7751" y="2142"/>
                      <a:pt x="9168" y="3560"/>
                      <a:pt x="9168" y="5293"/>
                    </a:cubicBezTo>
                    <a:cubicBezTo>
                      <a:pt x="9168" y="7026"/>
                      <a:pt x="7751" y="8443"/>
                      <a:pt x="6018" y="8443"/>
                    </a:cubicBezTo>
                    <a:cubicBezTo>
                      <a:pt x="4285" y="8443"/>
                      <a:pt x="2867" y="7026"/>
                      <a:pt x="2867" y="5293"/>
                    </a:cubicBezTo>
                    <a:cubicBezTo>
                      <a:pt x="2867" y="3560"/>
                      <a:pt x="4285" y="2142"/>
                      <a:pt x="6018" y="2142"/>
                    </a:cubicBezTo>
                    <a:close/>
                    <a:moveTo>
                      <a:pt x="1765" y="0"/>
                    </a:moveTo>
                    <a:cubicBezTo>
                      <a:pt x="1576" y="0"/>
                      <a:pt x="1418" y="158"/>
                      <a:pt x="1418" y="378"/>
                    </a:cubicBezTo>
                    <a:lnTo>
                      <a:pt x="1418" y="725"/>
                    </a:lnTo>
                    <a:lnTo>
                      <a:pt x="1072" y="725"/>
                    </a:lnTo>
                    <a:cubicBezTo>
                      <a:pt x="473" y="725"/>
                      <a:pt x="1" y="1197"/>
                      <a:pt x="1" y="1796"/>
                    </a:cubicBezTo>
                    <a:lnTo>
                      <a:pt x="1" y="1890"/>
                    </a:lnTo>
                    <a:lnTo>
                      <a:pt x="1922" y="2835"/>
                    </a:lnTo>
                    <a:cubicBezTo>
                      <a:pt x="2048" y="2930"/>
                      <a:pt x="2143" y="3056"/>
                      <a:pt x="2143" y="3151"/>
                    </a:cubicBezTo>
                    <a:lnTo>
                      <a:pt x="2143" y="7372"/>
                    </a:lnTo>
                    <a:cubicBezTo>
                      <a:pt x="2143" y="7498"/>
                      <a:pt x="2048" y="7624"/>
                      <a:pt x="1922" y="7687"/>
                    </a:cubicBezTo>
                    <a:lnTo>
                      <a:pt x="1" y="8632"/>
                    </a:lnTo>
                    <a:lnTo>
                      <a:pt x="1" y="8758"/>
                    </a:lnTo>
                    <a:cubicBezTo>
                      <a:pt x="1" y="9357"/>
                      <a:pt x="473" y="9830"/>
                      <a:pt x="1072" y="9830"/>
                    </a:cubicBezTo>
                    <a:lnTo>
                      <a:pt x="10964" y="9830"/>
                    </a:lnTo>
                    <a:cubicBezTo>
                      <a:pt x="11531" y="9830"/>
                      <a:pt x="12004" y="9357"/>
                      <a:pt x="12004" y="8758"/>
                    </a:cubicBezTo>
                    <a:lnTo>
                      <a:pt x="12004" y="8632"/>
                    </a:lnTo>
                    <a:lnTo>
                      <a:pt x="10082" y="7687"/>
                    </a:lnTo>
                    <a:cubicBezTo>
                      <a:pt x="9956" y="7624"/>
                      <a:pt x="9893" y="7498"/>
                      <a:pt x="9893" y="7372"/>
                    </a:cubicBezTo>
                    <a:lnTo>
                      <a:pt x="9893" y="3151"/>
                    </a:lnTo>
                    <a:cubicBezTo>
                      <a:pt x="9893" y="3056"/>
                      <a:pt x="9956" y="2930"/>
                      <a:pt x="10082" y="2835"/>
                    </a:cubicBezTo>
                    <a:lnTo>
                      <a:pt x="12004" y="1890"/>
                    </a:lnTo>
                    <a:lnTo>
                      <a:pt x="12004" y="1796"/>
                    </a:lnTo>
                    <a:cubicBezTo>
                      <a:pt x="12004" y="1197"/>
                      <a:pt x="11531" y="725"/>
                      <a:pt x="10933" y="725"/>
                    </a:cubicBezTo>
                    <a:lnTo>
                      <a:pt x="2143" y="725"/>
                    </a:lnTo>
                    <a:lnTo>
                      <a:pt x="2143" y="378"/>
                    </a:lnTo>
                    <a:cubicBezTo>
                      <a:pt x="2143" y="158"/>
                      <a:pt x="1985" y="0"/>
                      <a:pt x="176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82;p5"/>
              <p:cNvSpPr/>
              <p:nvPr/>
            </p:nvSpPr>
            <p:spPr>
              <a:xfrm>
                <a:off x="-45952875" y="3306025"/>
                <a:ext cx="122100" cy="122125"/>
              </a:xfrm>
              <a:custGeom>
                <a:avLst/>
                <a:gdLst/>
                <a:ahLst/>
                <a:cxnLst/>
                <a:rect l="l" t="t" r="r" b="b"/>
                <a:pathLst>
                  <a:path w="4884" h="4885" extrusionOk="0">
                    <a:moveTo>
                      <a:pt x="2426" y="663"/>
                    </a:moveTo>
                    <a:cubicBezTo>
                      <a:pt x="3403" y="663"/>
                      <a:pt x="4190" y="1450"/>
                      <a:pt x="4190" y="2458"/>
                    </a:cubicBezTo>
                    <a:cubicBezTo>
                      <a:pt x="4159" y="3435"/>
                      <a:pt x="3371" y="4223"/>
                      <a:pt x="2426" y="4223"/>
                    </a:cubicBezTo>
                    <a:cubicBezTo>
                      <a:pt x="1449" y="4223"/>
                      <a:pt x="662" y="3435"/>
                      <a:pt x="662" y="2458"/>
                    </a:cubicBezTo>
                    <a:cubicBezTo>
                      <a:pt x="662" y="1450"/>
                      <a:pt x="1449" y="663"/>
                      <a:pt x="2426" y="663"/>
                    </a:cubicBezTo>
                    <a:close/>
                    <a:moveTo>
                      <a:pt x="2426" y="1"/>
                    </a:moveTo>
                    <a:cubicBezTo>
                      <a:pt x="1103" y="1"/>
                      <a:pt x="0" y="1104"/>
                      <a:pt x="0" y="2458"/>
                    </a:cubicBezTo>
                    <a:cubicBezTo>
                      <a:pt x="0" y="3782"/>
                      <a:pt x="1103" y="4884"/>
                      <a:pt x="2426" y="4884"/>
                    </a:cubicBezTo>
                    <a:cubicBezTo>
                      <a:pt x="3781" y="4884"/>
                      <a:pt x="4883" y="3782"/>
                      <a:pt x="4883" y="2458"/>
                    </a:cubicBezTo>
                    <a:cubicBezTo>
                      <a:pt x="4883" y="1104"/>
                      <a:pt x="3781" y="1"/>
                      <a:pt x="242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83;p5"/>
              <p:cNvSpPr/>
              <p:nvPr/>
            </p:nvSpPr>
            <p:spPr>
              <a:xfrm>
                <a:off x="-45941075" y="3218600"/>
                <a:ext cx="98475" cy="17375"/>
              </a:xfrm>
              <a:custGeom>
                <a:avLst/>
                <a:gdLst/>
                <a:ahLst/>
                <a:cxnLst/>
                <a:rect l="l" t="t" r="r" b="b"/>
                <a:pathLst>
                  <a:path w="3939" h="695" extrusionOk="0">
                    <a:moveTo>
                      <a:pt x="536" y="1"/>
                    </a:moveTo>
                    <a:cubicBezTo>
                      <a:pt x="410" y="1"/>
                      <a:pt x="316" y="64"/>
                      <a:pt x="221" y="190"/>
                    </a:cubicBezTo>
                    <a:lnTo>
                      <a:pt x="1" y="694"/>
                    </a:lnTo>
                    <a:lnTo>
                      <a:pt x="3939" y="694"/>
                    </a:lnTo>
                    <a:lnTo>
                      <a:pt x="3655" y="190"/>
                    </a:lnTo>
                    <a:cubicBezTo>
                      <a:pt x="3592" y="64"/>
                      <a:pt x="3466" y="1"/>
                      <a:pt x="334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4" name="Google Shape;184;p5"/>
            <p:cNvGrpSpPr/>
            <p:nvPr/>
          </p:nvGrpSpPr>
          <p:grpSpPr>
            <a:xfrm>
              <a:off x="119564" y="809446"/>
              <a:ext cx="278059" cy="224217"/>
              <a:chOff x="-13512225" y="4080275"/>
              <a:chExt cx="353675" cy="352875"/>
            </a:xfrm>
          </p:grpSpPr>
          <p:sp>
            <p:nvSpPr>
              <p:cNvPr id="185" name="Google Shape;185;p5"/>
              <p:cNvSpPr/>
              <p:nvPr/>
            </p:nvSpPr>
            <p:spPr>
              <a:xfrm>
                <a:off x="-13512225" y="4203925"/>
                <a:ext cx="353675" cy="229225"/>
              </a:xfrm>
              <a:custGeom>
                <a:avLst/>
                <a:gdLst/>
                <a:ahLst/>
                <a:cxnLst/>
                <a:rect l="l" t="t" r="r" b="b"/>
                <a:pathLst>
                  <a:path w="14147" h="9169" extrusionOk="0">
                    <a:moveTo>
                      <a:pt x="5407" y="1717"/>
                    </a:moveTo>
                    <a:cubicBezTo>
                      <a:pt x="5482" y="1717"/>
                      <a:pt x="5561" y="1733"/>
                      <a:pt x="5640" y="1765"/>
                    </a:cubicBezTo>
                    <a:lnTo>
                      <a:pt x="9767" y="4254"/>
                    </a:lnTo>
                    <a:cubicBezTo>
                      <a:pt x="9893" y="4348"/>
                      <a:pt x="9987" y="4443"/>
                      <a:pt x="9987" y="4600"/>
                    </a:cubicBezTo>
                    <a:cubicBezTo>
                      <a:pt x="9987" y="4758"/>
                      <a:pt x="9893" y="4915"/>
                      <a:pt x="9767" y="5010"/>
                    </a:cubicBezTo>
                    <a:lnTo>
                      <a:pt x="5640" y="7499"/>
                    </a:lnTo>
                    <a:cubicBezTo>
                      <a:pt x="5577" y="7530"/>
                      <a:pt x="5506" y="7546"/>
                      <a:pt x="5431" y="7546"/>
                    </a:cubicBezTo>
                    <a:cubicBezTo>
                      <a:pt x="5356" y="7546"/>
                      <a:pt x="5277" y="7530"/>
                      <a:pt x="5199" y="7499"/>
                    </a:cubicBezTo>
                    <a:cubicBezTo>
                      <a:pt x="5104" y="7404"/>
                      <a:pt x="5010" y="7278"/>
                      <a:pt x="5010" y="7121"/>
                    </a:cubicBezTo>
                    <a:lnTo>
                      <a:pt x="5010" y="2143"/>
                    </a:lnTo>
                    <a:cubicBezTo>
                      <a:pt x="5010" y="1985"/>
                      <a:pt x="5104" y="1859"/>
                      <a:pt x="5199" y="1765"/>
                    </a:cubicBezTo>
                    <a:cubicBezTo>
                      <a:pt x="5262" y="1733"/>
                      <a:pt x="5333" y="1717"/>
                      <a:pt x="5407" y="1717"/>
                    </a:cubicBezTo>
                    <a:close/>
                    <a:moveTo>
                      <a:pt x="63" y="0"/>
                    </a:moveTo>
                    <a:lnTo>
                      <a:pt x="63" y="7971"/>
                    </a:lnTo>
                    <a:cubicBezTo>
                      <a:pt x="0" y="8633"/>
                      <a:pt x="568" y="9168"/>
                      <a:pt x="1261" y="9168"/>
                    </a:cubicBezTo>
                    <a:lnTo>
                      <a:pt x="12886" y="9168"/>
                    </a:lnTo>
                    <a:cubicBezTo>
                      <a:pt x="13548" y="9168"/>
                      <a:pt x="14146" y="8633"/>
                      <a:pt x="14146" y="7908"/>
                    </a:cubicBezTo>
                    <a:lnTo>
                      <a:pt x="1414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86;p5"/>
              <p:cNvSpPr/>
              <p:nvPr/>
            </p:nvSpPr>
            <p:spPr>
              <a:xfrm>
                <a:off x="-13366525" y="4275600"/>
                <a:ext cx="73275" cy="88225"/>
              </a:xfrm>
              <a:custGeom>
                <a:avLst/>
                <a:gdLst/>
                <a:ahLst/>
                <a:cxnLst/>
                <a:rect l="l" t="t" r="r" b="b"/>
                <a:pathLst>
                  <a:path w="2931" h="3529" extrusionOk="0">
                    <a:moveTo>
                      <a:pt x="1" y="0"/>
                    </a:moveTo>
                    <a:lnTo>
                      <a:pt x="1" y="3529"/>
                    </a:lnTo>
                    <a:lnTo>
                      <a:pt x="2931" y="1733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87;p5"/>
              <p:cNvSpPr/>
              <p:nvPr/>
            </p:nvSpPr>
            <p:spPr>
              <a:xfrm>
                <a:off x="-13398800" y="4143275"/>
                <a:ext cx="65375" cy="40975"/>
              </a:xfrm>
              <a:custGeom>
                <a:avLst/>
                <a:gdLst/>
                <a:ahLst/>
                <a:cxnLst/>
                <a:rect l="l" t="t" r="r" b="b"/>
                <a:pathLst>
                  <a:path w="2615" h="1639" extrusionOk="0">
                    <a:moveTo>
                      <a:pt x="1103" y="1"/>
                    </a:moveTo>
                    <a:lnTo>
                      <a:pt x="0" y="1639"/>
                    </a:lnTo>
                    <a:lnTo>
                      <a:pt x="1512" y="1639"/>
                    </a:lnTo>
                    <a:lnTo>
                      <a:pt x="261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188;p5"/>
              <p:cNvSpPr/>
              <p:nvPr/>
            </p:nvSpPr>
            <p:spPr>
              <a:xfrm>
                <a:off x="-13336575" y="4143275"/>
                <a:ext cx="64600" cy="40975"/>
              </a:xfrm>
              <a:custGeom>
                <a:avLst/>
                <a:gdLst/>
                <a:ahLst/>
                <a:cxnLst/>
                <a:rect l="l" t="t" r="r" b="b"/>
                <a:pathLst>
                  <a:path w="2584" h="1639" extrusionOk="0">
                    <a:moveTo>
                      <a:pt x="1103" y="1"/>
                    </a:moveTo>
                    <a:lnTo>
                      <a:pt x="0" y="1639"/>
                    </a:lnTo>
                    <a:lnTo>
                      <a:pt x="1481" y="1639"/>
                    </a:lnTo>
                    <a:lnTo>
                      <a:pt x="258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" name="Google Shape;189;p5"/>
              <p:cNvSpPr/>
              <p:nvPr/>
            </p:nvSpPr>
            <p:spPr>
              <a:xfrm>
                <a:off x="-13398800" y="4081050"/>
                <a:ext cx="65375" cy="40975"/>
              </a:xfrm>
              <a:custGeom>
                <a:avLst/>
                <a:gdLst/>
                <a:ahLst/>
                <a:cxnLst/>
                <a:rect l="l" t="t" r="r" b="b"/>
                <a:pathLst>
                  <a:path w="2615" h="1639" extrusionOk="0">
                    <a:moveTo>
                      <a:pt x="0" y="1"/>
                    </a:moveTo>
                    <a:lnTo>
                      <a:pt x="1103" y="1639"/>
                    </a:lnTo>
                    <a:lnTo>
                      <a:pt x="2615" y="1639"/>
                    </a:lnTo>
                    <a:lnTo>
                      <a:pt x="151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" name="Google Shape;190;p5"/>
              <p:cNvSpPr/>
              <p:nvPr/>
            </p:nvSpPr>
            <p:spPr>
              <a:xfrm>
                <a:off x="-13274375" y="4143275"/>
                <a:ext cx="64625" cy="40975"/>
              </a:xfrm>
              <a:custGeom>
                <a:avLst/>
                <a:gdLst/>
                <a:ahLst/>
                <a:cxnLst/>
                <a:rect l="l" t="t" r="r" b="b"/>
                <a:pathLst>
                  <a:path w="2585" h="1639" extrusionOk="0">
                    <a:moveTo>
                      <a:pt x="1104" y="1"/>
                    </a:moveTo>
                    <a:lnTo>
                      <a:pt x="1" y="1639"/>
                    </a:lnTo>
                    <a:lnTo>
                      <a:pt x="1482" y="1639"/>
                    </a:lnTo>
                    <a:lnTo>
                      <a:pt x="258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91;p5"/>
              <p:cNvSpPr/>
              <p:nvPr/>
            </p:nvSpPr>
            <p:spPr>
              <a:xfrm>
                <a:off x="-13212925" y="4081050"/>
                <a:ext cx="54375" cy="40975"/>
              </a:xfrm>
              <a:custGeom>
                <a:avLst/>
                <a:gdLst/>
                <a:ahLst/>
                <a:cxnLst/>
                <a:rect l="l" t="t" r="r" b="b"/>
                <a:pathLst>
                  <a:path w="2175" h="1639" extrusionOk="0">
                    <a:moveTo>
                      <a:pt x="0" y="1"/>
                    </a:moveTo>
                    <a:lnTo>
                      <a:pt x="1103" y="1639"/>
                    </a:lnTo>
                    <a:lnTo>
                      <a:pt x="2174" y="1639"/>
                    </a:lnTo>
                    <a:lnTo>
                      <a:pt x="2174" y="820"/>
                    </a:lnTo>
                    <a:cubicBezTo>
                      <a:pt x="2174" y="347"/>
                      <a:pt x="1796" y="1"/>
                      <a:pt x="132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92;p5"/>
              <p:cNvSpPr/>
              <p:nvPr/>
            </p:nvSpPr>
            <p:spPr>
              <a:xfrm>
                <a:off x="-13212925" y="4143275"/>
                <a:ext cx="54375" cy="40975"/>
              </a:xfrm>
              <a:custGeom>
                <a:avLst/>
                <a:gdLst/>
                <a:ahLst/>
                <a:cxnLst/>
                <a:rect l="l" t="t" r="r" b="b"/>
                <a:pathLst>
                  <a:path w="2175" h="1639" extrusionOk="0">
                    <a:moveTo>
                      <a:pt x="1103" y="1"/>
                    </a:moveTo>
                    <a:lnTo>
                      <a:pt x="0" y="1639"/>
                    </a:lnTo>
                    <a:lnTo>
                      <a:pt x="2174" y="1639"/>
                    </a:lnTo>
                    <a:lnTo>
                      <a:pt x="217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193;p5"/>
              <p:cNvSpPr/>
              <p:nvPr/>
            </p:nvSpPr>
            <p:spPr>
              <a:xfrm>
                <a:off x="-13274375" y="4081050"/>
                <a:ext cx="64625" cy="40975"/>
              </a:xfrm>
              <a:custGeom>
                <a:avLst/>
                <a:gdLst/>
                <a:ahLst/>
                <a:cxnLst/>
                <a:rect l="l" t="t" r="r" b="b"/>
                <a:pathLst>
                  <a:path w="2585" h="1639" extrusionOk="0">
                    <a:moveTo>
                      <a:pt x="1" y="1"/>
                    </a:moveTo>
                    <a:lnTo>
                      <a:pt x="1104" y="1639"/>
                    </a:lnTo>
                    <a:lnTo>
                      <a:pt x="2584" y="1639"/>
                    </a:lnTo>
                    <a:lnTo>
                      <a:pt x="148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" name="Google Shape;194;p5"/>
              <p:cNvSpPr/>
              <p:nvPr/>
            </p:nvSpPr>
            <p:spPr>
              <a:xfrm>
                <a:off x="-13336575" y="4081050"/>
                <a:ext cx="64600" cy="40975"/>
              </a:xfrm>
              <a:custGeom>
                <a:avLst/>
                <a:gdLst/>
                <a:ahLst/>
                <a:cxnLst/>
                <a:rect l="l" t="t" r="r" b="b"/>
                <a:pathLst>
                  <a:path w="2584" h="1639" extrusionOk="0">
                    <a:moveTo>
                      <a:pt x="0" y="1"/>
                    </a:moveTo>
                    <a:lnTo>
                      <a:pt x="1103" y="1639"/>
                    </a:lnTo>
                    <a:lnTo>
                      <a:pt x="2583" y="1639"/>
                    </a:lnTo>
                    <a:lnTo>
                      <a:pt x="148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195;p5"/>
              <p:cNvSpPr/>
              <p:nvPr/>
            </p:nvSpPr>
            <p:spPr>
              <a:xfrm>
                <a:off x="-13512225" y="4080275"/>
                <a:ext cx="123675" cy="103200"/>
              </a:xfrm>
              <a:custGeom>
                <a:avLst/>
                <a:gdLst/>
                <a:ahLst/>
                <a:cxnLst/>
                <a:rect l="l" t="t" r="r" b="b"/>
                <a:pathLst>
                  <a:path w="4947" h="4128" extrusionOk="0">
                    <a:moveTo>
                      <a:pt x="2489" y="1260"/>
                    </a:moveTo>
                    <a:cubicBezTo>
                      <a:pt x="2962" y="1260"/>
                      <a:pt x="3371" y="1607"/>
                      <a:pt x="3371" y="2080"/>
                    </a:cubicBezTo>
                    <a:cubicBezTo>
                      <a:pt x="3371" y="2552"/>
                      <a:pt x="2962" y="2899"/>
                      <a:pt x="2489" y="2899"/>
                    </a:cubicBezTo>
                    <a:cubicBezTo>
                      <a:pt x="2017" y="2899"/>
                      <a:pt x="1670" y="2552"/>
                      <a:pt x="1670" y="2080"/>
                    </a:cubicBezTo>
                    <a:cubicBezTo>
                      <a:pt x="1670" y="1607"/>
                      <a:pt x="2017" y="1260"/>
                      <a:pt x="2489" y="1260"/>
                    </a:cubicBezTo>
                    <a:close/>
                    <a:moveTo>
                      <a:pt x="1261" y="0"/>
                    </a:moveTo>
                    <a:cubicBezTo>
                      <a:pt x="599" y="0"/>
                      <a:pt x="0" y="536"/>
                      <a:pt x="0" y="1260"/>
                    </a:cubicBezTo>
                    <a:lnTo>
                      <a:pt x="0" y="4127"/>
                    </a:lnTo>
                    <a:lnTo>
                      <a:pt x="3560" y="4127"/>
                    </a:lnTo>
                    <a:lnTo>
                      <a:pt x="4947" y="2080"/>
                    </a:lnTo>
                    <a:lnTo>
                      <a:pt x="356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6" name="Google Shape;196;p5"/>
            <p:cNvGrpSpPr/>
            <p:nvPr/>
          </p:nvGrpSpPr>
          <p:grpSpPr>
            <a:xfrm>
              <a:off x="125276" y="3001692"/>
              <a:ext cx="266639" cy="228787"/>
              <a:chOff x="-3037625" y="3254850"/>
              <a:chExt cx="299325" cy="256775"/>
            </a:xfrm>
          </p:grpSpPr>
          <p:sp>
            <p:nvSpPr>
              <p:cNvPr id="197" name="Google Shape;197;p5"/>
              <p:cNvSpPr/>
              <p:nvPr/>
            </p:nvSpPr>
            <p:spPr>
              <a:xfrm>
                <a:off x="-3037625" y="3460400"/>
                <a:ext cx="152825" cy="51225"/>
              </a:xfrm>
              <a:custGeom>
                <a:avLst/>
                <a:gdLst/>
                <a:ahLst/>
                <a:cxnLst/>
                <a:rect l="l" t="t" r="r" b="b"/>
                <a:pathLst>
                  <a:path w="6113" h="2049" extrusionOk="0">
                    <a:moveTo>
                      <a:pt x="1356" y="1"/>
                    </a:moveTo>
                    <a:cubicBezTo>
                      <a:pt x="1" y="1"/>
                      <a:pt x="1" y="2049"/>
                      <a:pt x="1356" y="2049"/>
                    </a:cubicBezTo>
                    <a:lnTo>
                      <a:pt x="4758" y="2049"/>
                    </a:lnTo>
                    <a:cubicBezTo>
                      <a:pt x="6113" y="2049"/>
                      <a:pt x="6113" y="1"/>
                      <a:pt x="475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" name="Google Shape;198;p5"/>
              <p:cNvSpPr/>
              <p:nvPr/>
            </p:nvSpPr>
            <p:spPr>
              <a:xfrm>
                <a:off x="-2884825" y="3460400"/>
                <a:ext cx="146525" cy="51225"/>
              </a:xfrm>
              <a:custGeom>
                <a:avLst/>
                <a:gdLst/>
                <a:ahLst/>
                <a:cxnLst/>
                <a:rect l="l" t="t" r="r" b="b"/>
                <a:pathLst>
                  <a:path w="5861" h="2049" extrusionOk="0">
                    <a:moveTo>
                      <a:pt x="1" y="1"/>
                    </a:moveTo>
                    <a:cubicBezTo>
                      <a:pt x="473" y="631"/>
                      <a:pt x="473" y="1419"/>
                      <a:pt x="1" y="2049"/>
                    </a:cubicBezTo>
                    <a:lnTo>
                      <a:pt x="4853" y="2049"/>
                    </a:lnTo>
                    <a:cubicBezTo>
                      <a:pt x="5388" y="2049"/>
                      <a:pt x="5861" y="1576"/>
                      <a:pt x="5861" y="1041"/>
                    </a:cubicBezTo>
                    <a:cubicBezTo>
                      <a:pt x="5861" y="442"/>
                      <a:pt x="5451" y="1"/>
                      <a:pt x="485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" name="Google Shape;199;p5"/>
              <p:cNvSpPr/>
              <p:nvPr/>
            </p:nvSpPr>
            <p:spPr>
              <a:xfrm>
                <a:off x="-2909225" y="3313125"/>
                <a:ext cx="59875" cy="72475"/>
              </a:xfrm>
              <a:custGeom>
                <a:avLst/>
                <a:gdLst/>
                <a:ahLst/>
                <a:cxnLst/>
                <a:rect l="l" t="t" r="r" b="b"/>
                <a:pathLst>
                  <a:path w="2395" h="2899" extrusionOk="0">
                    <a:moveTo>
                      <a:pt x="0" y="1"/>
                    </a:moveTo>
                    <a:lnTo>
                      <a:pt x="0" y="2899"/>
                    </a:lnTo>
                    <a:lnTo>
                      <a:pt x="2395" y="145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00;p5"/>
              <p:cNvSpPr/>
              <p:nvPr/>
            </p:nvSpPr>
            <p:spPr>
              <a:xfrm>
                <a:off x="-3029750" y="3254850"/>
                <a:ext cx="291450" cy="188250"/>
              </a:xfrm>
              <a:custGeom>
                <a:avLst/>
                <a:gdLst/>
                <a:ahLst/>
                <a:cxnLst/>
                <a:rect l="l" t="t" r="r" b="b"/>
                <a:pathLst>
                  <a:path w="11658" h="7530" extrusionOk="0">
                    <a:moveTo>
                      <a:pt x="4414" y="1387"/>
                    </a:moveTo>
                    <a:cubicBezTo>
                      <a:pt x="4476" y="1387"/>
                      <a:pt x="4541" y="1407"/>
                      <a:pt x="4601" y="1449"/>
                    </a:cubicBezTo>
                    <a:lnTo>
                      <a:pt x="8035" y="3497"/>
                    </a:lnTo>
                    <a:cubicBezTo>
                      <a:pt x="8287" y="3623"/>
                      <a:pt x="8287" y="3938"/>
                      <a:pt x="8035" y="4064"/>
                    </a:cubicBezTo>
                    <a:lnTo>
                      <a:pt x="4601" y="6112"/>
                    </a:lnTo>
                    <a:cubicBezTo>
                      <a:pt x="4552" y="6140"/>
                      <a:pt x="4500" y="6153"/>
                      <a:pt x="4448" y="6153"/>
                    </a:cubicBezTo>
                    <a:cubicBezTo>
                      <a:pt x="4268" y="6153"/>
                      <a:pt x="4097" y="6000"/>
                      <a:pt x="4097" y="5829"/>
                    </a:cubicBezTo>
                    <a:lnTo>
                      <a:pt x="4097" y="1733"/>
                    </a:lnTo>
                    <a:cubicBezTo>
                      <a:pt x="4097" y="1527"/>
                      <a:pt x="4247" y="1387"/>
                      <a:pt x="4414" y="1387"/>
                    </a:cubicBezTo>
                    <a:close/>
                    <a:moveTo>
                      <a:pt x="1041" y="0"/>
                    </a:moveTo>
                    <a:cubicBezTo>
                      <a:pt x="473" y="0"/>
                      <a:pt x="1" y="473"/>
                      <a:pt x="1" y="1040"/>
                    </a:cubicBezTo>
                    <a:lnTo>
                      <a:pt x="1" y="6490"/>
                    </a:lnTo>
                    <a:cubicBezTo>
                      <a:pt x="1" y="7057"/>
                      <a:pt x="473" y="7530"/>
                      <a:pt x="1041" y="7530"/>
                    </a:cubicBezTo>
                    <a:lnTo>
                      <a:pt x="10650" y="7530"/>
                    </a:lnTo>
                    <a:cubicBezTo>
                      <a:pt x="11185" y="7530"/>
                      <a:pt x="11658" y="7057"/>
                      <a:pt x="11658" y="6490"/>
                    </a:cubicBezTo>
                    <a:lnTo>
                      <a:pt x="11658" y="1040"/>
                    </a:lnTo>
                    <a:cubicBezTo>
                      <a:pt x="11658" y="473"/>
                      <a:pt x="11248" y="0"/>
                      <a:pt x="1065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1" name="Google Shape;201;p5"/>
            <p:cNvGrpSpPr/>
            <p:nvPr/>
          </p:nvGrpSpPr>
          <p:grpSpPr>
            <a:xfrm>
              <a:off x="120575" y="1469909"/>
              <a:ext cx="276059" cy="343008"/>
              <a:chOff x="-2310650" y="3525775"/>
              <a:chExt cx="292250" cy="363125"/>
            </a:xfrm>
          </p:grpSpPr>
          <p:sp>
            <p:nvSpPr>
              <p:cNvPr id="202" name="Google Shape;202;p5"/>
              <p:cNvSpPr/>
              <p:nvPr/>
            </p:nvSpPr>
            <p:spPr>
              <a:xfrm>
                <a:off x="-2053075" y="3648650"/>
                <a:ext cx="34675" cy="233950"/>
              </a:xfrm>
              <a:custGeom>
                <a:avLst/>
                <a:gdLst/>
                <a:ahLst/>
                <a:cxnLst/>
                <a:rect l="l" t="t" r="r" b="b"/>
                <a:pathLst>
                  <a:path w="1387" h="9358" extrusionOk="0">
                    <a:moveTo>
                      <a:pt x="0" y="1"/>
                    </a:moveTo>
                    <a:lnTo>
                      <a:pt x="0" y="8286"/>
                    </a:lnTo>
                    <a:cubicBezTo>
                      <a:pt x="0" y="8664"/>
                      <a:pt x="158" y="9011"/>
                      <a:pt x="441" y="9263"/>
                    </a:cubicBezTo>
                    <a:cubicBezTo>
                      <a:pt x="504" y="9326"/>
                      <a:pt x="591" y="9358"/>
                      <a:pt x="677" y="9358"/>
                    </a:cubicBezTo>
                    <a:cubicBezTo>
                      <a:pt x="764" y="9358"/>
                      <a:pt x="851" y="9326"/>
                      <a:pt x="914" y="9263"/>
                    </a:cubicBezTo>
                    <a:cubicBezTo>
                      <a:pt x="1197" y="9011"/>
                      <a:pt x="1355" y="8664"/>
                      <a:pt x="1355" y="8286"/>
                    </a:cubicBezTo>
                    <a:lnTo>
                      <a:pt x="1355" y="347"/>
                    </a:lnTo>
                    <a:lnTo>
                      <a:pt x="1386" y="347"/>
                    </a:lnTo>
                    <a:cubicBezTo>
                      <a:pt x="1386" y="158"/>
                      <a:pt x="1229" y="1"/>
                      <a:pt x="104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" name="Google Shape;203;p5"/>
              <p:cNvSpPr/>
              <p:nvPr/>
            </p:nvSpPr>
            <p:spPr>
              <a:xfrm>
                <a:off x="-2259450" y="3751825"/>
                <a:ext cx="51225" cy="51225"/>
              </a:xfrm>
              <a:custGeom>
                <a:avLst/>
                <a:gdLst/>
                <a:ahLst/>
                <a:cxnLst/>
                <a:rect l="l" t="t" r="r" b="b"/>
                <a:pathLst>
                  <a:path w="2049" h="2049" extrusionOk="0">
                    <a:moveTo>
                      <a:pt x="1" y="1"/>
                    </a:moveTo>
                    <a:lnTo>
                      <a:pt x="1" y="2049"/>
                    </a:lnTo>
                    <a:lnTo>
                      <a:pt x="2049" y="2049"/>
                    </a:lnTo>
                    <a:lnTo>
                      <a:pt x="204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" name="Google Shape;204;p5"/>
              <p:cNvSpPr/>
              <p:nvPr/>
            </p:nvSpPr>
            <p:spPr>
              <a:xfrm>
                <a:off x="-2259450" y="3649450"/>
                <a:ext cx="137075" cy="51200"/>
              </a:xfrm>
              <a:custGeom>
                <a:avLst/>
                <a:gdLst/>
                <a:ahLst/>
                <a:cxnLst/>
                <a:rect l="l" t="t" r="r" b="b"/>
                <a:pathLst>
                  <a:path w="5483" h="2048" extrusionOk="0">
                    <a:moveTo>
                      <a:pt x="1" y="0"/>
                    </a:moveTo>
                    <a:lnTo>
                      <a:pt x="1" y="2048"/>
                    </a:lnTo>
                    <a:lnTo>
                      <a:pt x="5483" y="2048"/>
                    </a:lnTo>
                    <a:lnTo>
                      <a:pt x="548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05;p5"/>
              <p:cNvSpPr/>
              <p:nvPr/>
            </p:nvSpPr>
            <p:spPr>
              <a:xfrm>
                <a:off x="-2310650" y="3525775"/>
                <a:ext cx="252075" cy="363125"/>
              </a:xfrm>
              <a:custGeom>
                <a:avLst/>
                <a:gdLst/>
                <a:ahLst/>
                <a:cxnLst/>
                <a:rect l="l" t="t" r="r" b="b"/>
                <a:pathLst>
                  <a:path w="10083" h="14525" extrusionOk="0">
                    <a:moveTo>
                      <a:pt x="7814" y="4222"/>
                    </a:moveTo>
                    <a:cubicBezTo>
                      <a:pt x="8035" y="4222"/>
                      <a:pt x="8192" y="4380"/>
                      <a:pt x="8192" y="4569"/>
                    </a:cubicBezTo>
                    <a:lnTo>
                      <a:pt x="8192" y="7310"/>
                    </a:lnTo>
                    <a:cubicBezTo>
                      <a:pt x="8192" y="7530"/>
                      <a:pt x="8035" y="7657"/>
                      <a:pt x="7814" y="7657"/>
                    </a:cubicBezTo>
                    <a:lnTo>
                      <a:pt x="1671" y="7657"/>
                    </a:lnTo>
                    <a:cubicBezTo>
                      <a:pt x="1482" y="7657"/>
                      <a:pt x="1324" y="7530"/>
                      <a:pt x="1324" y="7310"/>
                    </a:cubicBezTo>
                    <a:lnTo>
                      <a:pt x="1324" y="4569"/>
                    </a:lnTo>
                    <a:cubicBezTo>
                      <a:pt x="1324" y="4380"/>
                      <a:pt x="1482" y="4222"/>
                      <a:pt x="1671" y="4222"/>
                    </a:cubicBezTo>
                    <a:close/>
                    <a:moveTo>
                      <a:pt x="7904" y="8380"/>
                    </a:moveTo>
                    <a:cubicBezTo>
                      <a:pt x="8287" y="8380"/>
                      <a:pt x="8278" y="9043"/>
                      <a:pt x="7877" y="9043"/>
                    </a:cubicBezTo>
                    <a:lnTo>
                      <a:pt x="5829" y="9043"/>
                    </a:lnTo>
                    <a:cubicBezTo>
                      <a:pt x="5388" y="9043"/>
                      <a:pt x="5357" y="8381"/>
                      <a:pt x="5829" y="8381"/>
                    </a:cubicBezTo>
                    <a:lnTo>
                      <a:pt x="7877" y="8381"/>
                    </a:lnTo>
                    <a:cubicBezTo>
                      <a:pt x="7886" y="8380"/>
                      <a:pt x="7895" y="8380"/>
                      <a:pt x="7904" y="8380"/>
                    </a:cubicBezTo>
                    <a:close/>
                    <a:moveTo>
                      <a:pt x="7904" y="9766"/>
                    </a:moveTo>
                    <a:cubicBezTo>
                      <a:pt x="8287" y="9766"/>
                      <a:pt x="8278" y="10429"/>
                      <a:pt x="7877" y="10429"/>
                    </a:cubicBezTo>
                    <a:lnTo>
                      <a:pt x="5829" y="10429"/>
                    </a:lnTo>
                    <a:cubicBezTo>
                      <a:pt x="5388" y="10429"/>
                      <a:pt x="5357" y="9767"/>
                      <a:pt x="5829" y="9767"/>
                    </a:cubicBezTo>
                    <a:lnTo>
                      <a:pt x="7877" y="9767"/>
                    </a:lnTo>
                    <a:cubicBezTo>
                      <a:pt x="7886" y="9767"/>
                      <a:pt x="7895" y="9766"/>
                      <a:pt x="7904" y="9766"/>
                    </a:cubicBezTo>
                    <a:close/>
                    <a:moveTo>
                      <a:pt x="7877" y="11091"/>
                    </a:moveTo>
                    <a:cubicBezTo>
                      <a:pt x="8287" y="11091"/>
                      <a:pt x="8287" y="11784"/>
                      <a:pt x="7877" y="11784"/>
                    </a:cubicBezTo>
                    <a:lnTo>
                      <a:pt x="5829" y="11784"/>
                    </a:lnTo>
                    <a:cubicBezTo>
                      <a:pt x="5388" y="11784"/>
                      <a:pt x="5357" y="11091"/>
                      <a:pt x="5829" y="11091"/>
                    </a:cubicBezTo>
                    <a:close/>
                    <a:moveTo>
                      <a:pt x="4475" y="8350"/>
                    </a:moveTo>
                    <a:cubicBezTo>
                      <a:pt x="4664" y="8350"/>
                      <a:pt x="4821" y="8507"/>
                      <a:pt x="4821" y="8696"/>
                    </a:cubicBezTo>
                    <a:lnTo>
                      <a:pt x="4821" y="11469"/>
                    </a:lnTo>
                    <a:cubicBezTo>
                      <a:pt x="4821" y="11658"/>
                      <a:pt x="4664" y="11815"/>
                      <a:pt x="4475" y="11815"/>
                    </a:cubicBezTo>
                    <a:lnTo>
                      <a:pt x="1734" y="11815"/>
                    </a:lnTo>
                    <a:cubicBezTo>
                      <a:pt x="1513" y="11815"/>
                      <a:pt x="1356" y="11658"/>
                      <a:pt x="1356" y="11469"/>
                    </a:cubicBezTo>
                    <a:lnTo>
                      <a:pt x="1356" y="8696"/>
                    </a:lnTo>
                    <a:cubicBezTo>
                      <a:pt x="1356" y="8507"/>
                      <a:pt x="1513" y="8350"/>
                      <a:pt x="1734" y="8350"/>
                    </a:cubicBezTo>
                    <a:close/>
                    <a:moveTo>
                      <a:pt x="7877" y="12508"/>
                    </a:moveTo>
                    <a:cubicBezTo>
                      <a:pt x="8287" y="12508"/>
                      <a:pt x="8287" y="13170"/>
                      <a:pt x="7877" y="13170"/>
                    </a:cubicBezTo>
                    <a:lnTo>
                      <a:pt x="1734" y="13170"/>
                    </a:lnTo>
                    <a:cubicBezTo>
                      <a:pt x="1293" y="13170"/>
                      <a:pt x="1261" y="12508"/>
                      <a:pt x="1734" y="12508"/>
                    </a:cubicBezTo>
                    <a:close/>
                    <a:moveTo>
                      <a:pt x="348" y="2868"/>
                    </a:moveTo>
                    <a:cubicBezTo>
                      <a:pt x="158" y="2868"/>
                      <a:pt x="1" y="3025"/>
                      <a:pt x="1" y="3214"/>
                    </a:cubicBezTo>
                    <a:lnTo>
                      <a:pt x="1" y="12823"/>
                    </a:lnTo>
                    <a:cubicBezTo>
                      <a:pt x="1" y="13768"/>
                      <a:pt x="726" y="14525"/>
                      <a:pt x="1702" y="14525"/>
                    </a:cubicBezTo>
                    <a:lnTo>
                      <a:pt x="10083" y="14525"/>
                    </a:lnTo>
                    <a:cubicBezTo>
                      <a:pt x="9767" y="14178"/>
                      <a:pt x="9515" y="13705"/>
                      <a:pt x="9515" y="13138"/>
                    </a:cubicBezTo>
                    <a:cubicBezTo>
                      <a:pt x="9547" y="1"/>
                      <a:pt x="9547" y="6333"/>
                      <a:pt x="9547" y="3214"/>
                    </a:cubicBezTo>
                    <a:cubicBezTo>
                      <a:pt x="9547" y="3025"/>
                      <a:pt x="9389" y="2868"/>
                      <a:pt x="9200" y="286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06" name="Google Shape;206;p5"/>
            <p:cNvSpPr/>
            <p:nvPr/>
          </p:nvSpPr>
          <p:spPr>
            <a:xfrm rot="-5400000">
              <a:off x="7874100" y="153015"/>
              <a:ext cx="183662" cy="160601"/>
            </a:xfrm>
            <a:custGeom>
              <a:avLst/>
              <a:gdLst/>
              <a:ahLst/>
              <a:cxnLst/>
              <a:rect l="l" t="t" r="r" b="b"/>
              <a:pathLst>
                <a:path w="20155" h="19274" extrusionOk="0">
                  <a:moveTo>
                    <a:pt x="12103" y="1130"/>
                  </a:moveTo>
                  <a:cubicBezTo>
                    <a:pt x="13694" y="1130"/>
                    <a:pt x="15284" y="1735"/>
                    <a:pt x="16496" y="2945"/>
                  </a:cubicBezTo>
                  <a:cubicBezTo>
                    <a:pt x="18917" y="5366"/>
                    <a:pt x="18917" y="9305"/>
                    <a:pt x="16496" y="11729"/>
                  </a:cubicBezTo>
                  <a:cubicBezTo>
                    <a:pt x="15286" y="12940"/>
                    <a:pt x="13695" y="13545"/>
                    <a:pt x="12104" y="13545"/>
                  </a:cubicBezTo>
                  <a:cubicBezTo>
                    <a:pt x="10514" y="13545"/>
                    <a:pt x="8923" y="12940"/>
                    <a:pt x="7712" y="11729"/>
                  </a:cubicBezTo>
                  <a:cubicBezTo>
                    <a:pt x="5288" y="9305"/>
                    <a:pt x="5288" y="5369"/>
                    <a:pt x="7712" y="2945"/>
                  </a:cubicBezTo>
                  <a:cubicBezTo>
                    <a:pt x="8923" y="1735"/>
                    <a:pt x="10513" y="1130"/>
                    <a:pt x="12103" y="1130"/>
                  </a:cubicBezTo>
                  <a:close/>
                  <a:moveTo>
                    <a:pt x="4918" y="13726"/>
                  </a:moveTo>
                  <a:lnTo>
                    <a:pt x="5716" y="14524"/>
                  </a:lnTo>
                  <a:lnTo>
                    <a:pt x="4918" y="15322"/>
                  </a:lnTo>
                  <a:lnTo>
                    <a:pt x="4120" y="14524"/>
                  </a:lnTo>
                  <a:lnTo>
                    <a:pt x="4918" y="13726"/>
                  </a:lnTo>
                  <a:close/>
                  <a:moveTo>
                    <a:pt x="12106" y="1"/>
                  </a:moveTo>
                  <a:cubicBezTo>
                    <a:pt x="10226" y="1"/>
                    <a:pt x="8345" y="717"/>
                    <a:pt x="6914" y="2147"/>
                  </a:cubicBezTo>
                  <a:cubicBezTo>
                    <a:pt x="4725" y="4333"/>
                    <a:pt x="4240" y="7516"/>
                    <a:pt x="5315" y="10133"/>
                  </a:cubicBezTo>
                  <a:lnTo>
                    <a:pt x="4518" y="10931"/>
                  </a:lnTo>
                  <a:cubicBezTo>
                    <a:pt x="4009" y="11434"/>
                    <a:pt x="3876" y="12208"/>
                    <a:pt x="4192" y="12852"/>
                  </a:cubicBezTo>
                  <a:lnTo>
                    <a:pt x="663" y="16382"/>
                  </a:lnTo>
                  <a:cubicBezTo>
                    <a:pt x="1" y="17044"/>
                    <a:pt x="1" y="18116"/>
                    <a:pt x="663" y="18778"/>
                  </a:cubicBezTo>
                  <a:cubicBezTo>
                    <a:pt x="994" y="19108"/>
                    <a:pt x="1428" y="19273"/>
                    <a:pt x="1862" y="19273"/>
                  </a:cubicBezTo>
                  <a:cubicBezTo>
                    <a:pt x="2295" y="19273"/>
                    <a:pt x="2729" y="19108"/>
                    <a:pt x="3060" y="18778"/>
                  </a:cubicBezTo>
                  <a:lnTo>
                    <a:pt x="6586" y="15249"/>
                  </a:lnTo>
                  <a:cubicBezTo>
                    <a:pt x="6820" y="15363"/>
                    <a:pt x="7071" y="15418"/>
                    <a:pt x="7320" y="15418"/>
                  </a:cubicBezTo>
                  <a:cubicBezTo>
                    <a:pt x="7757" y="15418"/>
                    <a:pt x="8188" y="15247"/>
                    <a:pt x="8510" y="14921"/>
                  </a:cubicBezTo>
                  <a:lnTo>
                    <a:pt x="9308" y="14126"/>
                  </a:lnTo>
                  <a:cubicBezTo>
                    <a:pt x="10192" y="14489"/>
                    <a:pt x="11145" y="14675"/>
                    <a:pt x="12104" y="14675"/>
                  </a:cubicBezTo>
                  <a:cubicBezTo>
                    <a:pt x="13962" y="14675"/>
                    <a:pt x="15843" y="13979"/>
                    <a:pt x="17294" y="12527"/>
                  </a:cubicBezTo>
                  <a:cubicBezTo>
                    <a:pt x="20155" y="9666"/>
                    <a:pt x="20155" y="5008"/>
                    <a:pt x="17294" y="2147"/>
                  </a:cubicBezTo>
                  <a:cubicBezTo>
                    <a:pt x="15864" y="716"/>
                    <a:pt x="13985" y="1"/>
                    <a:pt x="1210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grpSp>
          <p:nvGrpSpPr>
            <p:cNvPr id="207" name="Google Shape;207;p5"/>
            <p:cNvGrpSpPr/>
            <p:nvPr/>
          </p:nvGrpSpPr>
          <p:grpSpPr>
            <a:xfrm>
              <a:off x="491193" y="148561"/>
              <a:ext cx="247352" cy="188727"/>
              <a:chOff x="1433349" y="2152174"/>
              <a:chExt cx="1316400" cy="1004400"/>
            </a:xfrm>
          </p:grpSpPr>
          <p:sp>
            <p:nvSpPr>
              <p:cNvPr id="208" name="Google Shape;208;p5"/>
              <p:cNvSpPr/>
              <p:nvPr/>
            </p:nvSpPr>
            <p:spPr>
              <a:xfrm rot="5400000">
                <a:off x="1844638" y="2440788"/>
                <a:ext cx="493800" cy="427200"/>
              </a:xfrm>
              <a:prstGeom prst="triangle">
                <a:avLst>
                  <a:gd name="adj" fmla="val 50000"/>
                </a:avLst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" name="Google Shape;209;p5"/>
              <p:cNvSpPr/>
              <p:nvPr/>
            </p:nvSpPr>
            <p:spPr>
              <a:xfrm>
                <a:off x="1433349" y="2152174"/>
                <a:ext cx="1316400" cy="1004400"/>
              </a:xfrm>
              <a:prstGeom prst="roundRect">
                <a:avLst>
                  <a:gd name="adj" fmla="val 16667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10" name="Google Shape;210;p5"/>
          <p:cNvGrpSpPr/>
          <p:nvPr/>
        </p:nvGrpSpPr>
        <p:grpSpPr>
          <a:xfrm>
            <a:off x="557932" y="201447"/>
            <a:ext cx="125282" cy="89173"/>
            <a:chOff x="1152000" y="3898200"/>
            <a:chExt cx="766254" cy="545400"/>
          </a:xfrm>
        </p:grpSpPr>
        <p:sp>
          <p:nvSpPr>
            <p:cNvPr id="211" name="Google Shape;211;p5"/>
            <p:cNvSpPr/>
            <p:nvPr/>
          </p:nvSpPr>
          <p:spPr>
            <a:xfrm>
              <a:off x="1152000" y="3898200"/>
              <a:ext cx="635400" cy="5454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5"/>
            <p:cNvSpPr/>
            <p:nvPr/>
          </p:nvSpPr>
          <p:spPr>
            <a:xfrm rot="-5400000">
              <a:off x="1590804" y="4066040"/>
              <a:ext cx="445200" cy="209700"/>
            </a:xfrm>
            <a:prstGeom prst="triangle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6"/>
          <p:cNvSpPr txBox="1">
            <a:spLocks noGrp="1"/>
          </p:cNvSpPr>
          <p:nvPr>
            <p:ph type="title"/>
          </p:nvPr>
        </p:nvSpPr>
        <p:spPr>
          <a:xfrm>
            <a:off x="720000" y="537700"/>
            <a:ext cx="7717500" cy="45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15" name="Google Shape;215;p6"/>
          <p:cNvGrpSpPr/>
          <p:nvPr/>
        </p:nvGrpSpPr>
        <p:grpSpPr>
          <a:xfrm>
            <a:off x="0" y="-43100"/>
            <a:ext cx="9144000" cy="5205000"/>
            <a:chOff x="0" y="-43100"/>
            <a:chExt cx="9144000" cy="5205000"/>
          </a:xfrm>
        </p:grpSpPr>
        <p:sp>
          <p:nvSpPr>
            <p:cNvPr id="216" name="Google Shape;216;p6"/>
            <p:cNvSpPr/>
            <p:nvPr/>
          </p:nvSpPr>
          <p:spPr>
            <a:xfrm>
              <a:off x="0" y="-42550"/>
              <a:ext cx="9144000" cy="551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6"/>
            <p:cNvSpPr/>
            <p:nvPr/>
          </p:nvSpPr>
          <p:spPr>
            <a:xfrm>
              <a:off x="0" y="-43100"/>
              <a:ext cx="517200" cy="5205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8" name="Google Shape;218;p6"/>
            <p:cNvGrpSpPr/>
            <p:nvPr/>
          </p:nvGrpSpPr>
          <p:grpSpPr>
            <a:xfrm>
              <a:off x="2541307" y="86840"/>
              <a:ext cx="5686411" cy="292990"/>
              <a:chOff x="2039075" y="127544"/>
              <a:chExt cx="4783320" cy="310206"/>
            </a:xfrm>
          </p:grpSpPr>
          <p:sp>
            <p:nvSpPr>
              <p:cNvPr id="219" name="Google Shape;219;p6"/>
              <p:cNvSpPr/>
              <p:nvPr/>
            </p:nvSpPr>
            <p:spPr>
              <a:xfrm>
                <a:off x="2039075" y="127550"/>
                <a:ext cx="4783200" cy="3102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" name="Google Shape;220;p6"/>
              <p:cNvSpPr/>
              <p:nvPr/>
            </p:nvSpPr>
            <p:spPr>
              <a:xfrm>
                <a:off x="6440795" y="127544"/>
                <a:ext cx="381600" cy="310200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rgbClr val="F3F3F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21" name="Google Shape;221;p6"/>
            <p:cNvSpPr txBox="1"/>
            <p:nvPr/>
          </p:nvSpPr>
          <p:spPr>
            <a:xfrm>
              <a:off x="864875" y="142875"/>
              <a:ext cx="1599600" cy="20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200">
                  <a:latin typeface="Oswald"/>
                  <a:ea typeface="Oswald"/>
                  <a:cs typeface="Oswald"/>
                  <a:sym typeface="Oswald"/>
                </a:rPr>
                <a:t>Video Channel Presentation</a:t>
              </a:r>
              <a:endParaRPr sz="1200">
                <a:latin typeface="Oswald"/>
                <a:ea typeface="Oswald"/>
                <a:cs typeface="Oswald"/>
                <a:sym typeface="Oswald"/>
              </a:endParaRPr>
            </a:p>
          </p:txBody>
        </p:sp>
        <p:grpSp>
          <p:nvGrpSpPr>
            <p:cNvPr id="222" name="Google Shape;222;p6"/>
            <p:cNvGrpSpPr/>
            <p:nvPr/>
          </p:nvGrpSpPr>
          <p:grpSpPr>
            <a:xfrm>
              <a:off x="164775" y="142875"/>
              <a:ext cx="200100" cy="180875"/>
              <a:chOff x="164775" y="142875"/>
              <a:chExt cx="200100" cy="180875"/>
            </a:xfrm>
          </p:grpSpPr>
          <p:sp>
            <p:nvSpPr>
              <p:cNvPr id="223" name="Google Shape;223;p6"/>
              <p:cNvSpPr/>
              <p:nvPr/>
            </p:nvSpPr>
            <p:spPr>
              <a:xfrm>
                <a:off x="164775" y="142875"/>
                <a:ext cx="200100" cy="38100"/>
              </a:xfrm>
              <a:prstGeom prst="roundRect">
                <a:avLst>
                  <a:gd name="adj" fmla="val 16667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224;p6"/>
              <p:cNvSpPr/>
              <p:nvPr/>
            </p:nvSpPr>
            <p:spPr>
              <a:xfrm>
                <a:off x="164775" y="285650"/>
                <a:ext cx="200100" cy="38100"/>
              </a:xfrm>
              <a:prstGeom prst="roundRect">
                <a:avLst>
                  <a:gd name="adj" fmla="val 16667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6"/>
              <p:cNvSpPr/>
              <p:nvPr/>
            </p:nvSpPr>
            <p:spPr>
              <a:xfrm>
                <a:off x="164775" y="214263"/>
                <a:ext cx="200100" cy="38100"/>
              </a:xfrm>
              <a:prstGeom prst="roundRect">
                <a:avLst>
                  <a:gd name="adj" fmla="val 16667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6" name="Google Shape;226;p6"/>
            <p:cNvGrpSpPr/>
            <p:nvPr/>
          </p:nvGrpSpPr>
          <p:grpSpPr>
            <a:xfrm>
              <a:off x="136421" y="2300197"/>
              <a:ext cx="244341" cy="214216"/>
              <a:chOff x="-46042675" y="3218600"/>
              <a:chExt cx="300100" cy="263100"/>
            </a:xfrm>
          </p:grpSpPr>
          <p:sp>
            <p:nvSpPr>
              <p:cNvPr id="227" name="Google Shape;227;p6"/>
              <p:cNvSpPr/>
              <p:nvPr/>
            </p:nvSpPr>
            <p:spPr>
              <a:xfrm>
                <a:off x="-46042675" y="3302875"/>
                <a:ext cx="35475" cy="130000"/>
              </a:xfrm>
              <a:custGeom>
                <a:avLst/>
                <a:gdLst/>
                <a:ahLst/>
                <a:cxnLst/>
                <a:rect l="l" t="t" r="r" b="b"/>
                <a:pathLst>
                  <a:path w="1419" h="5200" extrusionOk="0">
                    <a:moveTo>
                      <a:pt x="1" y="1"/>
                    </a:moveTo>
                    <a:lnTo>
                      <a:pt x="1" y="5199"/>
                    </a:lnTo>
                    <a:lnTo>
                      <a:pt x="1418" y="4506"/>
                    </a:lnTo>
                    <a:lnTo>
                      <a:pt x="1418" y="726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228;p6"/>
              <p:cNvSpPr/>
              <p:nvPr/>
            </p:nvSpPr>
            <p:spPr>
              <a:xfrm>
                <a:off x="-45919025" y="3341475"/>
                <a:ext cx="53600" cy="52800"/>
              </a:xfrm>
              <a:custGeom>
                <a:avLst/>
                <a:gdLst/>
                <a:ahLst/>
                <a:cxnLst/>
                <a:rect l="l" t="t" r="r" b="b"/>
                <a:pathLst>
                  <a:path w="2144" h="2112" extrusionOk="0">
                    <a:moveTo>
                      <a:pt x="1072" y="1"/>
                    </a:moveTo>
                    <a:cubicBezTo>
                      <a:pt x="473" y="1"/>
                      <a:pt x="1" y="473"/>
                      <a:pt x="1" y="1072"/>
                    </a:cubicBezTo>
                    <a:cubicBezTo>
                      <a:pt x="1" y="1639"/>
                      <a:pt x="473" y="2112"/>
                      <a:pt x="1072" y="2112"/>
                    </a:cubicBezTo>
                    <a:cubicBezTo>
                      <a:pt x="1671" y="2112"/>
                      <a:pt x="2143" y="1639"/>
                      <a:pt x="2143" y="1072"/>
                    </a:cubicBezTo>
                    <a:cubicBezTo>
                      <a:pt x="2143" y="473"/>
                      <a:pt x="1639" y="1"/>
                      <a:pt x="107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229;p6"/>
              <p:cNvSpPr/>
              <p:nvPr/>
            </p:nvSpPr>
            <p:spPr>
              <a:xfrm>
                <a:off x="-45778025" y="3302875"/>
                <a:ext cx="35450" cy="130000"/>
              </a:xfrm>
              <a:custGeom>
                <a:avLst/>
                <a:gdLst/>
                <a:ahLst/>
                <a:cxnLst/>
                <a:rect l="l" t="t" r="r" b="b"/>
                <a:pathLst>
                  <a:path w="1418" h="5200" extrusionOk="0">
                    <a:moveTo>
                      <a:pt x="1418" y="1"/>
                    </a:moveTo>
                    <a:lnTo>
                      <a:pt x="0" y="726"/>
                    </a:lnTo>
                    <a:lnTo>
                      <a:pt x="0" y="4506"/>
                    </a:lnTo>
                    <a:lnTo>
                      <a:pt x="1418" y="5199"/>
                    </a:lnTo>
                    <a:lnTo>
                      <a:pt x="141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6"/>
              <p:cNvSpPr/>
              <p:nvPr/>
            </p:nvSpPr>
            <p:spPr>
              <a:xfrm>
                <a:off x="-46042675" y="3235950"/>
                <a:ext cx="300100" cy="245750"/>
              </a:xfrm>
              <a:custGeom>
                <a:avLst/>
                <a:gdLst/>
                <a:ahLst/>
                <a:cxnLst/>
                <a:rect l="l" t="t" r="r" b="b"/>
                <a:pathLst>
                  <a:path w="12004" h="9830" extrusionOk="0">
                    <a:moveTo>
                      <a:pt x="6018" y="2142"/>
                    </a:moveTo>
                    <a:cubicBezTo>
                      <a:pt x="7751" y="2142"/>
                      <a:pt x="9168" y="3560"/>
                      <a:pt x="9168" y="5293"/>
                    </a:cubicBezTo>
                    <a:cubicBezTo>
                      <a:pt x="9168" y="7026"/>
                      <a:pt x="7751" y="8443"/>
                      <a:pt x="6018" y="8443"/>
                    </a:cubicBezTo>
                    <a:cubicBezTo>
                      <a:pt x="4285" y="8443"/>
                      <a:pt x="2867" y="7026"/>
                      <a:pt x="2867" y="5293"/>
                    </a:cubicBezTo>
                    <a:cubicBezTo>
                      <a:pt x="2867" y="3560"/>
                      <a:pt x="4285" y="2142"/>
                      <a:pt x="6018" y="2142"/>
                    </a:cubicBezTo>
                    <a:close/>
                    <a:moveTo>
                      <a:pt x="1765" y="0"/>
                    </a:moveTo>
                    <a:cubicBezTo>
                      <a:pt x="1576" y="0"/>
                      <a:pt x="1418" y="158"/>
                      <a:pt x="1418" y="378"/>
                    </a:cubicBezTo>
                    <a:lnTo>
                      <a:pt x="1418" y="725"/>
                    </a:lnTo>
                    <a:lnTo>
                      <a:pt x="1072" y="725"/>
                    </a:lnTo>
                    <a:cubicBezTo>
                      <a:pt x="473" y="725"/>
                      <a:pt x="1" y="1197"/>
                      <a:pt x="1" y="1796"/>
                    </a:cubicBezTo>
                    <a:lnTo>
                      <a:pt x="1" y="1890"/>
                    </a:lnTo>
                    <a:lnTo>
                      <a:pt x="1922" y="2835"/>
                    </a:lnTo>
                    <a:cubicBezTo>
                      <a:pt x="2048" y="2930"/>
                      <a:pt x="2143" y="3056"/>
                      <a:pt x="2143" y="3151"/>
                    </a:cubicBezTo>
                    <a:lnTo>
                      <a:pt x="2143" y="7372"/>
                    </a:lnTo>
                    <a:cubicBezTo>
                      <a:pt x="2143" y="7498"/>
                      <a:pt x="2048" y="7624"/>
                      <a:pt x="1922" y="7687"/>
                    </a:cubicBezTo>
                    <a:lnTo>
                      <a:pt x="1" y="8632"/>
                    </a:lnTo>
                    <a:lnTo>
                      <a:pt x="1" y="8758"/>
                    </a:lnTo>
                    <a:cubicBezTo>
                      <a:pt x="1" y="9357"/>
                      <a:pt x="473" y="9830"/>
                      <a:pt x="1072" y="9830"/>
                    </a:cubicBezTo>
                    <a:lnTo>
                      <a:pt x="10964" y="9830"/>
                    </a:lnTo>
                    <a:cubicBezTo>
                      <a:pt x="11531" y="9830"/>
                      <a:pt x="12004" y="9357"/>
                      <a:pt x="12004" y="8758"/>
                    </a:cubicBezTo>
                    <a:lnTo>
                      <a:pt x="12004" y="8632"/>
                    </a:lnTo>
                    <a:lnTo>
                      <a:pt x="10082" y="7687"/>
                    </a:lnTo>
                    <a:cubicBezTo>
                      <a:pt x="9956" y="7624"/>
                      <a:pt x="9893" y="7498"/>
                      <a:pt x="9893" y="7372"/>
                    </a:cubicBezTo>
                    <a:lnTo>
                      <a:pt x="9893" y="3151"/>
                    </a:lnTo>
                    <a:cubicBezTo>
                      <a:pt x="9893" y="3056"/>
                      <a:pt x="9956" y="2930"/>
                      <a:pt x="10082" y="2835"/>
                    </a:cubicBezTo>
                    <a:lnTo>
                      <a:pt x="12004" y="1890"/>
                    </a:lnTo>
                    <a:lnTo>
                      <a:pt x="12004" y="1796"/>
                    </a:lnTo>
                    <a:cubicBezTo>
                      <a:pt x="12004" y="1197"/>
                      <a:pt x="11531" y="725"/>
                      <a:pt x="10933" y="725"/>
                    </a:cubicBezTo>
                    <a:lnTo>
                      <a:pt x="2143" y="725"/>
                    </a:lnTo>
                    <a:lnTo>
                      <a:pt x="2143" y="378"/>
                    </a:lnTo>
                    <a:cubicBezTo>
                      <a:pt x="2143" y="158"/>
                      <a:pt x="1985" y="0"/>
                      <a:pt x="176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6"/>
              <p:cNvSpPr/>
              <p:nvPr/>
            </p:nvSpPr>
            <p:spPr>
              <a:xfrm>
                <a:off x="-45952875" y="3306025"/>
                <a:ext cx="122100" cy="122125"/>
              </a:xfrm>
              <a:custGeom>
                <a:avLst/>
                <a:gdLst/>
                <a:ahLst/>
                <a:cxnLst/>
                <a:rect l="l" t="t" r="r" b="b"/>
                <a:pathLst>
                  <a:path w="4884" h="4885" extrusionOk="0">
                    <a:moveTo>
                      <a:pt x="2426" y="663"/>
                    </a:moveTo>
                    <a:cubicBezTo>
                      <a:pt x="3403" y="663"/>
                      <a:pt x="4190" y="1450"/>
                      <a:pt x="4190" y="2458"/>
                    </a:cubicBezTo>
                    <a:cubicBezTo>
                      <a:pt x="4159" y="3435"/>
                      <a:pt x="3371" y="4223"/>
                      <a:pt x="2426" y="4223"/>
                    </a:cubicBezTo>
                    <a:cubicBezTo>
                      <a:pt x="1449" y="4223"/>
                      <a:pt x="662" y="3435"/>
                      <a:pt x="662" y="2458"/>
                    </a:cubicBezTo>
                    <a:cubicBezTo>
                      <a:pt x="662" y="1450"/>
                      <a:pt x="1449" y="663"/>
                      <a:pt x="2426" y="663"/>
                    </a:cubicBezTo>
                    <a:close/>
                    <a:moveTo>
                      <a:pt x="2426" y="1"/>
                    </a:moveTo>
                    <a:cubicBezTo>
                      <a:pt x="1103" y="1"/>
                      <a:pt x="0" y="1104"/>
                      <a:pt x="0" y="2458"/>
                    </a:cubicBezTo>
                    <a:cubicBezTo>
                      <a:pt x="0" y="3782"/>
                      <a:pt x="1103" y="4884"/>
                      <a:pt x="2426" y="4884"/>
                    </a:cubicBezTo>
                    <a:cubicBezTo>
                      <a:pt x="3781" y="4884"/>
                      <a:pt x="4883" y="3782"/>
                      <a:pt x="4883" y="2458"/>
                    </a:cubicBezTo>
                    <a:cubicBezTo>
                      <a:pt x="4883" y="1104"/>
                      <a:pt x="3781" y="1"/>
                      <a:pt x="242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32;p6"/>
              <p:cNvSpPr/>
              <p:nvPr/>
            </p:nvSpPr>
            <p:spPr>
              <a:xfrm>
                <a:off x="-45941075" y="3218600"/>
                <a:ext cx="98475" cy="17375"/>
              </a:xfrm>
              <a:custGeom>
                <a:avLst/>
                <a:gdLst/>
                <a:ahLst/>
                <a:cxnLst/>
                <a:rect l="l" t="t" r="r" b="b"/>
                <a:pathLst>
                  <a:path w="3939" h="695" extrusionOk="0">
                    <a:moveTo>
                      <a:pt x="536" y="1"/>
                    </a:moveTo>
                    <a:cubicBezTo>
                      <a:pt x="410" y="1"/>
                      <a:pt x="316" y="64"/>
                      <a:pt x="221" y="190"/>
                    </a:cubicBezTo>
                    <a:lnTo>
                      <a:pt x="1" y="694"/>
                    </a:lnTo>
                    <a:lnTo>
                      <a:pt x="3939" y="694"/>
                    </a:lnTo>
                    <a:lnTo>
                      <a:pt x="3655" y="190"/>
                    </a:lnTo>
                    <a:cubicBezTo>
                      <a:pt x="3592" y="64"/>
                      <a:pt x="3466" y="1"/>
                      <a:pt x="334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3" name="Google Shape;233;p6"/>
            <p:cNvGrpSpPr/>
            <p:nvPr/>
          </p:nvGrpSpPr>
          <p:grpSpPr>
            <a:xfrm>
              <a:off x="119564" y="809446"/>
              <a:ext cx="278059" cy="224217"/>
              <a:chOff x="-13512225" y="4080275"/>
              <a:chExt cx="353675" cy="352875"/>
            </a:xfrm>
          </p:grpSpPr>
          <p:sp>
            <p:nvSpPr>
              <p:cNvPr id="234" name="Google Shape;234;p6"/>
              <p:cNvSpPr/>
              <p:nvPr/>
            </p:nvSpPr>
            <p:spPr>
              <a:xfrm>
                <a:off x="-13512225" y="4203925"/>
                <a:ext cx="353675" cy="229225"/>
              </a:xfrm>
              <a:custGeom>
                <a:avLst/>
                <a:gdLst/>
                <a:ahLst/>
                <a:cxnLst/>
                <a:rect l="l" t="t" r="r" b="b"/>
                <a:pathLst>
                  <a:path w="14147" h="9169" extrusionOk="0">
                    <a:moveTo>
                      <a:pt x="5407" y="1717"/>
                    </a:moveTo>
                    <a:cubicBezTo>
                      <a:pt x="5482" y="1717"/>
                      <a:pt x="5561" y="1733"/>
                      <a:pt x="5640" y="1765"/>
                    </a:cubicBezTo>
                    <a:lnTo>
                      <a:pt x="9767" y="4254"/>
                    </a:lnTo>
                    <a:cubicBezTo>
                      <a:pt x="9893" y="4348"/>
                      <a:pt x="9987" y="4443"/>
                      <a:pt x="9987" y="4600"/>
                    </a:cubicBezTo>
                    <a:cubicBezTo>
                      <a:pt x="9987" y="4758"/>
                      <a:pt x="9893" y="4915"/>
                      <a:pt x="9767" y="5010"/>
                    </a:cubicBezTo>
                    <a:lnTo>
                      <a:pt x="5640" y="7499"/>
                    </a:lnTo>
                    <a:cubicBezTo>
                      <a:pt x="5577" y="7530"/>
                      <a:pt x="5506" y="7546"/>
                      <a:pt x="5431" y="7546"/>
                    </a:cubicBezTo>
                    <a:cubicBezTo>
                      <a:pt x="5356" y="7546"/>
                      <a:pt x="5277" y="7530"/>
                      <a:pt x="5199" y="7499"/>
                    </a:cubicBezTo>
                    <a:cubicBezTo>
                      <a:pt x="5104" y="7404"/>
                      <a:pt x="5010" y="7278"/>
                      <a:pt x="5010" y="7121"/>
                    </a:cubicBezTo>
                    <a:lnTo>
                      <a:pt x="5010" y="2143"/>
                    </a:lnTo>
                    <a:cubicBezTo>
                      <a:pt x="5010" y="1985"/>
                      <a:pt x="5104" y="1859"/>
                      <a:pt x="5199" y="1765"/>
                    </a:cubicBezTo>
                    <a:cubicBezTo>
                      <a:pt x="5262" y="1733"/>
                      <a:pt x="5333" y="1717"/>
                      <a:pt x="5407" y="1717"/>
                    </a:cubicBezTo>
                    <a:close/>
                    <a:moveTo>
                      <a:pt x="63" y="0"/>
                    </a:moveTo>
                    <a:lnTo>
                      <a:pt x="63" y="7971"/>
                    </a:lnTo>
                    <a:cubicBezTo>
                      <a:pt x="0" y="8633"/>
                      <a:pt x="568" y="9168"/>
                      <a:pt x="1261" y="9168"/>
                    </a:cubicBezTo>
                    <a:lnTo>
                      <a:pt x="12886" y="9168"/>
                    </a:lnTo>
                    <a:cubicBezTo>
                      <a:pt x="13548" y="9168"/>
                      <a:pt x="14146" y="8633"/>
                      <a:pt x="14146" y="7908"/>
                    </a:cubicBezTo>
                    <a:lnTo>
                      <a:pt x="1414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235;p6"/>
              <p:cNvSpPr/>
              <p:nvPr/>
            </p:nvSpPr>
            <p:spPr>
              <a:xfrm>
                <a:off x="-13366525" y="4275600"/>
                <a:ext cx="73275" cy="88225"/>
              </a:xfrm>
              <a:custGeom>
                <a:avLst/>
                <a:gdLst/>
                <a:ahLst/>
                <a:cxnLst/>
                <a:rect l="l" t="t" r="r" b="b"/>
                <a:pathLst>
                  <a:path w="2931" h="3529" extrusionOk="0">
                    <a:moveTo>
                      <a:pt x="1" y="0"/>
                    </a:moveTo>
                    <a:lnTo>
                      <a:pt x="1" y="3529"/>
                    </a:lnTo>
                    <a:lnTo>
                      <a:pt x="2931" y="1733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36;p6"/>
              <p:cNvSpPr/>
              <p:nvPr/>
            </p:nvSpPr>
            <p:spPr>
              <a:xfrm>
                <a:off x="-13398800" y="4143275"/>
                <a:ext cx="65375" cy="40975"/>
              </a:xfrm>
              <a:custGeom>
                <a:avLst/>
                <a:gdLst/>
                <a:ahLst/>
                <a:cxnLst/>
                <a:rect l="l" t="t" r="r" b="b"/>
                <a:pathLst>
                  <a:path w="2615" h="1639" extrusionOk="0">
                    <a:moveTo>
                      <a:pt x="1103" y="1"/>
                    </a:moveTo>
                    <a:lnTo>
                      <a:pt x="0" y="1639"/>
                    </a:lnTo>
                    <a:lnTo>
                      <a:pt x="1512" y="1639"/>
                    </a:lnTo>
                    <a:lnTo>
                      <a:pt x="261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37;p6"/>
              <p:cNvSpPr/>
              <p:nvPr/>
            </p:nvSpPr>
            <p:spPr>
              <a:xfrm>
                <a:off x="-13336575" y="4143275"/>
                <a:ext cx="64600" cy="40975"/>
              </a:xfrm>
              <a:custGeom>
                <a:avLst/>
                <a:gdLst/>
                <a:ahLst/>
                <a:cxnLst/>
                <a:rect l="l" t="t" r="r" b="b"/>
                <a:pathLst>
                  <a:path w="2584" h="1639" extrusionOk="0">
                    <a:moveTo>
                      <a:pt x="1103" y="1"/>
                    </a:moveTo>
                    <a:lnTo>
                      <a:pt x="0" y="1639"/>
                    </a:lnTo>
                    <a:lnTo>
                      <a:pt x="1481" y="1639"/>
                    </a:lnTo>
                    <a:lnTo>
                      <a:pt x="258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38;p6"/>
              <p:cNvSpPr/>
              <p:nvPr/>
            </p:nvSpPr>
            <p:spPr>
              <a:xfrm>
                <a:off x="-13398800" y="4081050"/>
                <a:ext cx="65375" cy="40975"/>
              </a:xfrm>
              <a:custGeom>
                <a:avLst/>
                <a:gdLst/>
                <a:ahLst/>
                <a:cxnLst/>
                <a:rect l="l" t="t" r="r" b="b"/>
                <a:pathLst>
                  <a:path w="2615" h="1639" extrusionOk="0">
                    <a:moveTo>
                      <a:pt x="0" y="1"/>
                    </a:moveTo>
                    <a:lnTo>
                      <a:pt x="1103" y="1639"/>
                    </a:lnTo>
                    <a:lnTo>
                      <a:pt x="2615" y="1639"/>
                    </a:lnTo>
                    <a:lnTo>
                      <a:pt x="151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" name="Google Shape;239;p6"/>
              <p:cNvSpPr/>
              <p:nvPr/>
            </p:nvSpPr>
            <p:spPr>
              <a:xfrm>
                <a:off x="-13274375" y="4143275"/>
                <a:ext cx="64625" cy="40975"/>
              </a:xfrm>
              <a:custGeom>
                <a:avLst/>
                <a:gdLst/>
                <a:ahLst/>
                <a:cxnLst/>
                <a:rect l="l" t="t" r="r" b="b"/>
                <a:pathLst>
                  <a:path w="2585" h="1639" extrusionOk="0">
                    <a:moveTo>
                      <a:pt x="1104" y="1"/>
                    </a:moveTo>
                    <a:lnTo>
                      <a:pt x="1" y="1639"/>
                    </a:lnTo>
                    <a:lnTo>
                      <a:pt x="1482" y="1639"/>
                    </a:lnTo>
                    <a:lnTo>
                      <a:pt x="258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240;p6"/>
              <p:cNvSpPr/>
              <p:nvPr/>
            </p:nvSpPr>
            <p:spPr>
              <a:xfrm>
                <a:off x="-13212925" y="4081050"/>
                <a:ext cx="54375" cy="40975"/>
              </a:xfrm>
              <a:custGeom>
                <a:avLst/>
                <a:gdLst/>
                <a:ahLst/>
                <a:cxnLst/>
                <a:rect l="l" t="t" r="r" b="b"/>
                <a:pathLst>
                  <a:path w="2175" h="1639" extrusionOk="0">
                    <a:moveTo>
                      <a:pt x="0" y="1"/>
                    </a:moveTo>
                    <a:lnTo>
                      <a:pt x="1103" y="1639"/>
                    </a:lnTo>
                    <a:lnTo>
                      <a:pt x="2174" y="1639"/>
                    </a:lnTo>
                    <a:lnTo>
                      <a:pt x="2174" y="820"/>
                    </a:lnTo>
                    <a:cubicBezTo>
                      <a:pt x="2174" y="347"/>
                      <a:pt x="1796" y="1"/>
                      <a:pt x="132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41;p6"/>
              <p:cNvSpPr/>
              <p:nvPr/>
            </p:nvSpPr>
            <p:spPr>
              <a:xfrm>
                <a:off x="-13212925" y="4143275"/>
                <a:ext cx="54375" cy="40975"/>
              </a:xfrm>
              <a:custGeom>
                <a:avLst/>
                <a:gdLst/>
                <a:ahLst/>
                <a:cxnLst/>
                <a:rect l="l" t="t" r="r" b="b"/>
                <a:pathLst>
                  <a:path w="2175" h="1639" extrusionOk="0">
                    <a:moveTo>
                      <a:pt x="1103" y="1"/>
                    </a:moveTo>
                    <a:lnTo>
                      <a:pt x="0" y="1639"/>
                    </a:lnTo>
                    <a:lnTo>
                      <a:pt x="2174" y="1639"/>
                    </a:lnTo>
                    <a:lnTo>
                      <a:pt x="217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42;p6"/>
              <p:cNvSpPr/>
              <p:nvPr/>
            </p:nvSpPr>
            <p:spPr>
              <a:xfrm>
                <a:off x="-13274375" y="4081050"/>
                <a:ext cx="64625" cy="40975"/>
              </a:xfrm>
              <a:custGeom>
                <a:avLst/>
                <a:gdLst/>
                <a:ahLst/>
                <a:cxnLst/>
                <a:rect l="l" t="t" r="r" b="b"/>
                <a:pathLst>
                  <a:path w="2585" h="1639" extrusionOk="0">
                    <a:moveTo>
                      <a:pt x="1" y="1"/>
                    </a:moveTo>
                    <a:lnTo>
                      <a:pt x="1104" y="1639"/>
                    </a:lnTo>
                    <a:lnTo>
                      <a:pt x="2584" y="1639"/>
                    </a:lnTo>
                    <a:lnTo>
                      <a:pt x="148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" name="Google Shape;243;p6"/>
              <p:cNvSpPr/>
              <p:nvPr/>
            </p:nvSpPr>
            <p:spPr>
              <a:xfrm>
                <a:off x="-13336575" y="4081050"/>
                <a:ext cx="64600" cy="40975"/>
              </a:xfrm>
              <a:custGeom>
                <a:avLst/>
                <a:gdLst/>
                <a:ahLst/>
                <a:cxnLst/>
                <a:rect l="l" t="t" r="r" b="b"/>
                <a:pathLst>
                  <a:path w="2584" h="1639" extrusionOk="0">
                    <a:moveTo>
                      <a:pt x="0" y="1"/>
                    </a:moveTo>
                    <a:lnTo>
                      <a:pt x="1103" y="1639"/>
                    </a:lnTo>
                    <a:lnTo>
                      <a:pt x="2583" y="1639"/>
                    </a:lnTo>
                    <a:lnTo>
                      <a:pt x="148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" name="Google Shape;244;p6"/>
              <p:cNvSpPr/>
              <p:nvPr/>
            </p:nvSpPr>
            <p:spPr>
              <a:xfrm>
                <a:off x="-13512225" y="4080275"/>
                <a:ext cx="123675" cy="103200"/>
              </a:xfrm>
              <a:custGeom>
                <a:avLst/>
                <a:gdLst/>
                <a:ahLst/>
                <a:cxnLst/>
                <a:rect l="l" t="t" r="r" b="b"/>
                <a:pathLst>
                  <a:path w="4947" h="4128" extrusionOk="0">
                    <a:moveTo>
                      <a:pt x="2489" y="1260"/>
                    </a:moveTo>
                    <a:cubicBezTo>
                      <a:pt x="2962" y="1260"/>
                      <a:pt x="3371" y="1607"/>
                      <a:pt x="3371" y="2080"/>
                    </a:cubicBezTo>
                    <a:cubicBezTo>
                      <a:pt x="3371" y="2552"/>
                      <a:pt x="2962" y="2899"/>
                      <a:pt x="2489" y="2899"/>
                    </a:cubicBezTo>
                    <a:cubicBezTo>
                      <a:pt x="2017" y="2899"/>
                      <a:pt x="1670" y="2552"/>
                      <a:pt x="1670" y="2080"/>
                    </a:cubicBezTo>
                    <a:cubicBezTo>
                      <a:pt x="1670" y="1607"/>
                      <a:pt x="2017" y="1260"/>
                      <a:pt x="2489" y="1260"/>
                    </a:cubicBezTo>
                    <a:close/>
                    <a:moveTo>
                      <a:pt x="1261" y="0"/>
                    </a:moveTo>
                    <a:cubicBezTo>
                      <a:pt x="599" y="0"/>
                      <a:pt x="0" y="536"/>
                      <a:pt x="0" y="1260"/>
                    </a:cubicBezTo>
                    <a:lnTo>
                      <a:pt x="0" y="4127"/>
                    </a:lnTo>
                    <a:lnTo>
                      <a:pt x="3560" y="4127"/>
                    </a:lnTo>
                    <a:lnTo>
                      <a:pt x="4947" y="2080"/>
                    </a:lnTo>
                    <a:lnTo>
                      <a:pt x="356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5" name="Google Shape;245;p6"/>
            <p:cNvGrpSpPr/>
            <p:nvPr/>
          </p:nvGrpSpPr>
          <p:grpSpPr>
            <a:xfrm>
              <a:off x="125276" y="3001692"/>
              <a:ext cx="266639" cy="228787"/>
              <a:chOff x="-3037625" y="3254850"/>
              <a:chExt cx="299325" cy="256775"/>
            </a:xfrm>
          </p:grpSpPr>
          <p:sp>
            <p:nvSpPr>
              <p:cNvPr id="246" name="Google Shape;246;p6"/>
              <p:cNvSpPr/>
              <p:nvPr/>
            </p:nvSpPr>
            <p:spPr>
              <a:xfrm>
                <a:off x="-3037625" y="3460400"/>
                <a:ext cx="152825" cy="51225"/>
              </a:xfrm>
              <a:custGeom>
                <a:avLst/>
                <a:gdLst/>
                <a:ahLst/>
                <a:cxnLst/>
                <a:rect l="l" t="t" r="r" b="b"/>
                <a:pathLst>
                  <a:path w="6113" h="2049" extrusionOk="0">
                    <a:moveTo>
                      <a:pt x="1356" y="1"/>
                    </a:moveTo>
                    <a:cubicBezTo>
                      <a:pt x="1" y="1"/>
                      <a:pt x="1" y="2049"/>
                      <a:pt x="1356" y="2049"/>
                    </a:cubicBezTo>
                    <a:lnTo>
                      <a:pt x="4758" y="2049"/>
                    </a:lnTo>
                    <a:cubicBezTo>
                      <a:pt x="6113" y="2049"/>
                      <a:pt x="6113" y="1"/>
                      <a:pt x="475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47;p6"/>
              <p:cNvSpPr/>
              <p:nvPr/>
            </p:nvSpPr>
            <p:spPr>
              <a:xfrm>
                <a:off x="-2884825" y="3460400"/>
                <a:ext cx="146525" cy="51225"/>
              </a:xfrm>
              <a:custGeom>
                <a:avLst/>
                <a:gdLst/>
                <a:ahLst/>
                <a:cxnLst/>
                <a:rect l="l" t="t" r="r" b="b"/>
                <a:pathLst>
                  <a:path w="5861" h="2049" extrusionOk="0">
                    <a:moveTo>
                      <a:pt x="1" y="1"/>
                    </a:moveTo>
                    <a:cubicBezTo>
                      <a:pt x="473" y="631"/>
                      <a:pt x="473" y="1419"/>
                      <a:pt x="1" y="2049"/>
                    </a:cubicBezTo>
                    <a:lnTo>
                      <a:pt x="4853" y="2049"/>
                    </a:lnTo>
                    <a:cubicBezTo>
                      <a:pt x="5388" y="2049"/>
                      <a:pt x="5861" y="1576"/>
                      <a:pt x="5861" y="1041"/>
                    </a:cubicBezTo>
                    <a:cubicBezTo>
                      <a:pt x="5861" y="442"/>
                      <a:pt x="5451" y="1"/>
                      <a:pt x="485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6"/>
              <p:cNvSpPr/>
              <p:nvPr/>
            </p:nvSpPr>
            <p:spPr>
              <a:xfrm>
                <a:off x="-2909225" y="3313125"/>
                <a:ext cx="59875" cy="72475"/>
              </a:xfrm>
              <a:custGeom>
                <a:avLst/>
                <a:gdLst/>
                <a:ahLst/>
                <a:cxnLst/>
                <a:rect l="l" t="t" r="r" b="b"/>
                <a:pathLst>
                  <a:path w="2395" h="2899" extrusionOk="0">
                    <a:moveTo>
                      <a:pt x="0" y="1"/>
                    </a:moveTo>
                    <a:lnTo>
                      <a:pt x="0" y="2899"/>
                    </a:lnTo>
                    <a:lnTo>
                      <a:pt x="2395" y="145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6"/>
              <p:cNvSpPr/>
              <p:nvPr/>
            </p:nvSpPr>
            <p:spPr>
              <a:xfrm>
                <a:off x="-3029750" y="3254850"/>
                <a:ext cx="291450" cy="188250"/>
              </a:xfrm>
              <a:custGeom>
                <a:avLst/>
                <a:gdLst/>
                <a:ahLst/>
                <a:cxnLst/>
                <a:rect l="l" t="t" r="r" b="b"/>
                <a:pathLst>
                  <a:path w="11658" h="7530" extrusionOk="0">
                    <a:moveTo>
                      <a:pt x="4414" y="1387"/>
                    </a:moveTo>
                    <a:cubicBezTo>
                      <a:pt x="4476" y="1387"/>
                      <a:pt x="4541" y="1407"/>
                      <a:pt x="4601" y="1449"/>
                    </a:cubicBezTo>
                    <a:lnTo>
                      <a:pt x="8035" y="3497"/>
                    </a:lnTo>
                    <a:cubicBezTo>
                      <a:pt x="8287" y="3623"/>
                      <a:pt x="8287" y="3938"/>
                      <a:pt x="8035" y="4064"/>
                    </a:cubicBezTo>
                    <a:lnTo>
                      <a:pt x="4601" y="6112"/>
                    </a:lnTo>
                    <a:cubicBezTo>
                      <a:pt x="4552" y="6140"/>
                      <a:pt x="4500" y="6153"/>
                      <a:pt x="4448" y="6153"/>
                    </a:cubicBezTo>
                    <a:cubicBezTo>
                      <a:pt x="4268" y="6153"/>
                      <a:pt x="4097" y="6000"/>
                      <a:pt x="4097" y="5829"/>
                    </a:cubicBezTo>
                    <a:lnTo>
                      <a:pt x="4097" y="1733"/>
                    </a:lnTo>
                    <a:cubicBezTo>
                      <a:pt x="4097" y="1527"/>
                      <a:pt x="4247" y="1387"/>
                      <a:pt x="4414" y="1387"/>
                    </a:cubicBezTo>
                    <a:close/>
                    <a:moveTo>
                      <a:pt x="1041" y="0"/>
                    </a:moveTo>
                    <a:cubicBezTo>
                      <a:pt x="473" y="0"/>
                      <a:pt x="1" y="473"/>
                      <a:pt x="1" y="1040"/>
                    </a:cubicBezTo>
                    <a:lnTo>
                      <a:pt x="1" y="6490"/>
                    </a:lnTo>
                    <a:cubicBezTo>
                      <a:pt x="1" y="7057"/>
                      <a:pt x="473" y="7530"/>
                      <a:pt x="1041" y="7530"/>
                    </a:cubicBezTo>
                    <a:lnTo>
                      <a:pt x="10650" y="7530"/>
                    </a:lnTo>
                    <a:cubicBezTo>
                      <a:pt x="11185" y="7530"/>
                      <a:pt x="11658" y="7057"/>
                      <a:pt x="11658" y="6490"/>
                    </a:cubicBezTo>
                    <a:lnTo>
                      <a:pt x="11658" y="1040"/>
                    </a:lnTo>
                    <a:cubicBezTo>
                      <a:pt x="11658" y="473"/>
                      <a:pt x="11248" y="0"/>
                      <a:pt x="1065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0" name="Google Shape;250;p6"/>
            <p:cNvGrpSpPr/>
            <p:nvPr/>
          </p:nvGrpSpPr>
          <p:grpSpPr>
            <a:xfrm>
              <a:off x="120575" y="1469909"/>
              <a:ext cx="276059" cy="343008"/>
              <a:chOff x="-2310650" y="3525775"/>
              <a:chExt cx="292250" cy="363125"/>
            </a:xfrm>
          </p:grpSpPr>
          <p:sp>
            <p:nvSpPr>
              <p:cNvPr id="251" name="Google Shape;251;p6"/>
              <p:cNvSpPr/>
              <p:nvPr/>
            </p:nvSpPr>
            <p:spPr>
              <a:xfrm>
                <a:off x="-2053075" y="3648650"/>
                <a:ext cx="34675" cy="233950"/>
              </a:xfrm>
              <a:custGeom>
                <a:avLst/>
                <a:gdLst/>
                <a:ahLst/>
                <a:cxnLst/>
                <a:rect l="l" t="t" r="r" b="b"/>
                <a:pathLst>
                  <a:path w="1387" h="9358" extrusionOk="0">
                    <a:moveTo>
                      <a:pt x="0" y="1"/>
                    </a:moveTo>
                    <a:lnTo>
                      <a:pt x="0" y="8286"/>
                    </a:lnTo>
                    <a:cubicBezTo>
                      <a:pt x="0" y="8664"/>
                      <a:pt x="158" y="9011"/>
                      <a:pt x="441" y="9263"/>
                    </a:cubicBezTo>
                    <a:cubicBezTo>
                      <a:pt x="504" y="9326"/>
                      <a:pt x="591" y="9358"/>
                      <a:pt x="677" y="9358"/>
                    </a:cubicBezTo>
                    <a:cubicBezTo>
                      <a:pt x="764" y="9358"/>
                      <a:pt x="851" y="9326"/>
                      <a:pt x="914" y="9263"/>
                    </a:cubicBezTo>
                    <a:cubicBezTo>
                      <a:pt x="1197" y="9011"/>
                      <a:pt x="1355" y="8664"/>
                      <a:pt x="1355" y="8286"/>
                    </a:cubicBezTo>
                    <a:lnTo>
                      <a:pt x="1355" y="347"/>
                    </a:lnTo>
                    <a:lnTo>
                      <a:pt x="1386" y="347"/>
                    </a:lnTo>
                    <a:cubicBezTo>
                      <a:pt x="1386" y="158"/>
                      <a:pt x="1229" y="1"/>
                      <a:pt x="104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6"/>
              <p:cNvSpPr/>
              <p:nvPr/>
            </p:nvSpPr>
            <p:spPr>
              <a:xfrm>
                <a:off x="-2259450" y="3751825"/>
                <a:ext cx="51225" cy="51225"/>
              </a:xfrm>
              <a:custGeom>
                <a:avLst/>
                <a:gdLst/>
                <a:ahLst/>
                <a:cxnLst/>
                <a:rect l="l" t="t" r="r" b="b"/>
                <a:pathLst>
                  <a:path w="2049" h="2049" extrusionOk="0">
                    <a:moveTo>
                      <a:pt x="1" y="1"/>
                    </a:moveTo>
                    <a:lnTo>
                      <a:pt x="1" y="2049"/>
                    </a:lnTo>
                    <a:lnTo>
                      <a:pt x="2049" y="2049"/>
                    </a:lnTo>
                    <a:lnTo>
                      <a:pt x="204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253;p6"/>
              <p:cNvSpPr/>
              <p:nvPr/>
            </p:nvSpPr>
            <p:spPr>
              <a:xfrm>
                <a:off x="-2259450" y="3649450"/>
                <a:ext cx="137075" cy="51200"/>
              </a:xfrm>
              <a:custGeom>
                <a:avLst/>
                <a:gdLst/>
                <a:ahLst/>
                <a:cxnLst/>
                <a:rect l="l" t="t" r="r" b="b"/>
                <a:pathLst>
                  <a:path w="5483" h="2048" extrusionOk="0">
                    <a:moveTo>
                      <a:pt x="1" y="0"/>
                    </a:moveTo>
                    <a:lnTo>
                      <a:pt x="1" y="2048"/>
                    </a:lnTo>
                    <a:lnTo>
                      <a:pt x="5483" y="2048"/>
                    </a:lnTo>
                    <a:lnTo>
                      <a:pt x="548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" name="Google Shape;254;p6"/>
              <p:cNvSpPr/>
              <p:nvPr/>
            </p:nvSpPr>
            <p:spPr>
              <a:xfrm>
                <a:off x="-2310650" y="3525775"/>
                <a:ext cx="252075" cy="363125"/>
              </a:xfrm>
              <a:custGeom>
                <a:avLst/>
                <a:gdLst/>
                <a:ahLst/>
                <a:cxnLst/>
                <a:rect l="l" t="t" r="r" b="b"/>
                <a:pathLst>
                  <a:path w="10083" h="14525" extrusionOk="0">
                    <a:moveTo>
                      <a:pt x="7814" y="4222"/>
                    </a:moveTo>
                    <a:cubicBezTo>
                      <a:pt x="8035" y="4222"/>
                      <a:pt x="8192" y="4380"/>
                      <a:pt x="8192" y="4569"/>
                    </a:cubicBezTo>
                    <a:lnTo>
                      <a:pt x="8192" y="7310"/>
                    </a:lnTo>
                    <a:cubicBezTo>
                      <a:pt x="8192" y="7530"/>
                      <a:pt x="8035" y="7657"/>
                      <a:pt x="7814" y="7657"/>
                    </a:cubicBezTo>
                    <a:lnTo>
                      <a:pt x="1671" y="7657"/>
                    </a:lnTo>
                    <a:cubicBezTo>
                      <a:pt x="1482" y="7657"/>
                      <a:pt x="1324" y="7530"/>
                      <a:pt x="1324" y="7310"/>
                    </a:cubicBezTo>
                    <a:lnTo>
                      <a:pt x="1324" y="4569"/>
                    </a:lnTo>
                    <a:cubicBezTo>
                      <a:pt x="1324" y="4380"/>
                      <a:pt x="1482" y="4222"/>
                      <a:pt x="1671" y="4222"/>
                    </a:cubicBezTo>
                    <a:close/>
                    <a:moveTo>
                      <a:pt x="7904" y="8380"/>
                    </a:moveTo>
                    <a:cubicBezTo>
                      <a:pt x="8287" y="8380"/>
                      <a:pt x="8278" y="9043"/>
                      <a:pt x="7877" y="9043"/>
                    </a:cubicBezTo>
                    <a:lnTo>
                      <a:pt x="5829" y="9043"/>
                    </a:lnTo>
                    <a:cubicBezTo>
                      <a:pt x="5388" y="9043"/>
                      <a:pt x="5357" y="8381"/>
                      <a:pt x="5829" y="8381"/>
                    </a:cubicBezTo>
                    <a:lnTo>
                      <a:pt x="7877" y="8381"/>
                    </a:lnTo>
                    <a:cubicBezTo>
                      <a:pt x="7886" y="8380"/>
                      <a:pt x="7895" y="8380"/>
                      <a:pt x="7904" y="8380"/>
                    </a:cubicBezTo>
                    <a:close/>
                    <a:moveTo>
                      <a:pt x="7904" y="9766"/>
                    </a:moveTo>
                    <a:cubicBezTo>
                      <a:pt x="8287" y="9766"/>
                      <a:pt x="8278" y="10429"/>
                      <a:pt x="7877" y="10429"/>
                    </a:cubicBezTo>
                    <a:lnTo>
                      <a:pt x="5829" y="10429"/>
                    </a:lnTo>
                    <a:cubicBezTo>
                      <a:pt x="5388" y="10429"/>
                      <a:pt x="5357" y="9767"/>
                      <a:pt x="5829" y="9767"/>
                    </a:cubicBezTo>
                    <a:lnTo>
                      <a:pt x="7877" y="9767"/>
                    </a:lnTo>
                    <a:cubicBezTo>
                      <a:pt x="7886" y="9767"/>
                      <a:pt x="7895" y="9766"/>
                      <a:pt x="7904" y="9766"/>
                    </a:cubicBezTo>
                    <a:close/>
                    <a:moveTo>
                      <a:pt x="7877" y="11091"/>
                    </a:moveTo>
                    <a:cubicBezTo>
                      <a:pt x="8287" y="11091"/>
                      <a:pt x="8287" y="11784"/>
                      <a:pt x="7877" y="11784"/>
                    </a:cubicBezTo>
                    <a:lnTo>
                      <a:pt x="5829" y="11784"/>
                    </a:lnTo>
                    <a:cubicBezTo>
                      <a:pt x="5388" y="11784"/>
                      <a:pt x="5357" y="11091"/>
                      <a:pt x="5829" y="11091"/>
                    </a:cubicBezTo>
                    <a:close/>
                    <a:moveTo>
                      <a:pt x="4475" y="8350"/>
                    </a:moveTo>
                    <a:cubicBezTo>
                      <a:pt x="4664" y="8350"/>
                      <a:pt x="4821" y="8507"/>
                      <a:pt x="4821" y="8696"/>
                    </a:cubicBezTo>
                    <a:lnTo>
                      <a:pt x="4821" y="11469"/>
                    </a:lnTo>
                    <a:cubicBezTo>
                      <a:pt x="4821" y="11658"/>
                      <a:pt x="4664" y="11815"/>
                      <a:pt x="4475" y="11815"/>
                    </a:cubicBezTo>
                    <a:lnTo>
                      <a:pt x="1734" y="11815"/>
                    </a:lnTo>
                    <a:cubicBezTo>
                      <a:pt x="1513" y="11815"/>
                      <a:pt x="1356" y="11658"/>
                      <a:pt x="1356" y="11469"/>
                    </a:cubicBezTo>
                    <a:lnTo>
                      <a:pt x="1356" y="8696"/>
                    </a:lnTo>
                    <a:cubicBezTo>
                      <a:pt x="1356" y="8507"/>
                      <a:pt x="1513" y="8350"/>
                      <a:pt x="1734" y="8350"/>
                    </a:cubicBezTo>
                    <a:close/>
                    <a:moveTo>
                      <a:pt x="7877" y="12508"/>
                    </a:moveTo>
                    <a:cubicBezTo>
                      <a:pt x="8287" y="12508"/>
                      <a:pt x="8287" y="13170"/>
                      <a:pt x="7877" y="13170"/>
                    </a:cubicBezTo>
                    <a:lnTo>
                      <a:pt x="1734" y="13170"/>
                    </a:lnTo>
                    <a:cubicBezTo>
                      <a:pt x="1293" y="13170"/>
                      <a:pt x="1261" y="12508"/>
                      <a:pt x="1734" y="12508"/>
                    </a:cubicBezTo>
                    <a:close/>
                    <a:moveTo>
                      <a:pt x="348" y="2868"/>
                    </a:moveTo>
                    <a:cubicBezTo>
                      <a:pt x="158" y="2868"/>
                      <a:pt x="1" y="3025"/>
                      <a:pt x="1" y="3214"/>
                    </a:cubicBezTo>
                    <a:lnTo>
                      <a:pt x="1" y="12823"/>
                    </a:lnTo>
                    <a:cubicBezTo>
                      <a:pt x="1" y="13768"/>
                      <a:pt x="726" y="14525"/>
                      <a:pt x="1702" y="14525"/>
                    </a:cubicBezTo>
                    <a:lnTo>
                      <a:pt x="10083" y="14525"/>
                    </a:lnTo>
                    <a:cubicBezTo>
                      <a:pt x="9767" y="14178"/>
                      <a:pt x="9515" y="13705"/>
                      <a:pt x="9515" y="13138"/>
                    </a:cubicBezTo>
                    <a:cubicBezTo>
                      <a:pt x="9547" y="1"/>
                      <a:pt x="9547" y="6333"/>
                      <a:pt x="9547" y="3214"/>
                    </a:cubicBezTo>
                    <a:cubicBezTo>
                      <a:pt x="9547" y="3025"/>
                      <a:pt x="9389" y="2868"/>
                      <a:pt x="9200" y="286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5" name="Google Shape;255;p6"/>
            <p:cNvSpPr/>
            <p:nvPr/>
          </p:nvSpPr>
          <p:spPr>
            <a:xfrm rot="-5400000">
              <a:off x="7874100" y="153015"/>
              <a:ext cx="183662" cy="160601"/>
            </a:xfrm>
            <a:custGeom>
              <a:avLst/>
              <a:gdLst/>
              <a:ahLst/>
              <a:cxnLst/>
              <a:rect l="l" t="t" r="r" b="b"/>
              <a:pathLst>
                <a:path w="20155" h="19274" extrusionOk="0">
                  <a:moveTo>
                    <a:pt x="12103" y="1130"/>
                  </a:moveTo>
                  <a:cubicBezTo>
                    <a:pt x="13694" y="1130"/>
                    <a:pt x="15284" y="1735"/>
                    <a:pt x="16496" y="2945"/>
                  </a:cubicBezTo>
                  <a:cubicBezTo>
                    <a:pt x="18917" y="5366"/>
                    <a:pt x="18917" y="9305"/>
                    <a:pt x="16496" y="11729"/>
                  </a:cubicBezTo>
                  <a:cubicBezTo>
                    <a:pt x="15286" y="12940"/>
                    <a:pt x="13695" y="13545"/>
                    <a:pt x="12104" y="13545"/>
                  </a:cubicBezTo>
                  <a:cubicBezTo>
                    <a:pt x="10514" y="13545"/>
                    <a:pt x="8923" y="12940"/>
                    <a:pt x="7712" y="11729"/>
                  </a:cubicBezTo>
                  <a:cubicBezTo>
                    <a:pt x="5288" y="9305"/>
                    <a:pt x="5288" y="5369"/>
                    <a:pt x="7712" y="2945"/>
                  </a:cubicBezTo>
                  <a:cubicBezTo>
                    <a:pt x="8923" y="1735"/>
                    <a:pt x="10513" y="1130"/>
                    <a:pt x="12103" y="1130"/>
                  </a:cubicBezTo>
                  <a:close/>
                  <a:moveTo>
                    <a:pt x="4918" y="13726"/>
                  </a:moveTo>
                  <a:lnTo>
                    <a:pt x="5716" y="14524"/>
                  </a:lnTo>
                  <a:lnTo>
                    <a:pt x="4918" y="15322"/>
                  </a:lnTo>
                  <a:lnTo>
                    <a:pt x="4120" y="14524"/>
                  </a:lnTo>
                  <a:lnTo>
                    <a:pt x="4918" y="13726"/>
                  </a:lnTo>
                  <a:close/>
                  <a:moveTo>
                    <a:pt x="12106" y="1"/>
                  </a:moveTo>
                  <a:cubicBezTo>
                    <a:pt x="10226" y="1"/>
                    <a:pt x="8345" y="717"/>
                    <a:pt x="6914" y="2147"/>
                  </a:cubicBezTo>
                  <a:cubicBezTo>
                    <a:pt x="4725" y="4333"/>
                    <a:pt x="4240" y="7516"/>
                    <a:pt x="5315" y="10133"/>
                  </a:cubicBezTo>
                  <a:lnTo>
                    <a:pt x="4518" y="10931"/>
                  </a:lnTo>
                  <a:cubicBezTo>
                    <a:pt x="4009" y="11434"/>
                    <a:pt x="3876" y="12208"/>
                    <a:pt x="4192" y="12852"/>
                  </a:cubicBezTo>
                  <a:lnTo>
                    <a:pt x="663" y="16382"/>
                  </a:lnTo>
                  <a:cubicBezTo>
                    <a:pt x="1" y="17044"/>
                    <a:pt x="1" y="18116"/>
                    <a:pt x="663" y="18778"/>
                  </a:cubicBezTo>
                  <a:cubicBezTo>
                    <a:pt x="994" y="19108"/>
                    <a:pt x="1428" y="19273"/>
                    <a:pt x="1862" y="19273"/>
                  </a:cubicBezTo>
                  <a:cubicBezTo>
                    <a:pt x="2295" y="19273"/>
                    <a:pt x="2729" y="19108"/>
                    <a:pt x="3060" y="18778"/>
                  </a:cubicBezTo>
                  <a:lnTo>
                    <a:pt x="6586" y="15249"/>
                  </a:lnTo>
                  <a:cubicBezTo>
                    <a:pt x="6820" y="15363"/>
                    <a:pt x="7071" y="15418"/>
                    <a:pt x="7320" y="15418"/>
                  </a:cubicBezTo>
                  <a:cubicBezTo>
                    <a:pt x="7757" y="15418"/>
                    <a:pt x="8188" y="15247"/>
                    <a:pt x="8510" y="14921"/>
                  </a:cubicBezTo>
                  <a:lnTo>
                    <a:pt x="9308" y="14126"/>
                  </a:lnTo>
                  <a:cubicBezTo>
                    <a:pt x="10192" y="14489"/>
                    <a:pt x="11145" y="14675"/>
                    <a:pt x="12104" y="14675"/>
                  </a:cubicBezTo>
                  <a:cubicBezTo>
                    <a:pt x="13962" y="14675"/>
                    <a:pt x="15843" y="13979"/>
                    <a:pt x="17294" y="12527"/>
                  </a:cubicBezTo>
                  <a:cubicBezTo>
                    <a:pt x="20155" y="9666"/>
                    <a:pt x="20155" y="5008"/>
                    <a:pt x="17294" y="2147"/>
                  </a:cubicBezTo>
                  <a:cubicBezTo>
                    <a:pt x="15864" y="716"/>
                    <a:pt x="13985" y="1"/>
                    <a:pt x="1210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grpSp>
          <p:nvGrpSpPr>
            <p:cNvPr id="256" name="Google Shape;256;p6"/>
            <p:cNvGrpSpPr/>
            <p:nvPr/>
          </p:nvGrpSpPr>
          <p:grpSpPr>
            <a:xfrm>
              <a:off x="491193" y="148561"/>
              <a:ext cx="247352" cy="188727"/>
              <a:chOff x="1433349" y="2152174"/>
              <a:chExt cx="1316400" cy="1004400"/>
            </a:xfrm>
          </p:grpSpPr>
          <p:sp>
            <p:nvSpPr>
              <p:cNvPr id="257" name="Google Shape;257;p6"/>
              <p:cNvSpPr/>
              <p:nvPr/>
            </p:nvSpPr>
            <p:spPr>
              <a:xfrm rot="5400000">
                <a:off x="1844638" y="2440788"/>
                <a:ext cx="493800" cy="427200"/>
              </a:xfrm>
              <a:prstGeom prst="triangle">
                <a:avLst>
                  <a:gd name="adj" fmla="val 50000"/>
                </a:avLst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6"/>
              <p:cNvSpPr/>
              <p:nvPr/>
            </p:nvSpPr>
            <p:spPr>
              <a:xfrm>
                <a:off x="1433349" y="2152174"/>
                <a:ext cx="1316400" cy="1004400"/>
              </a:xfrm>
              <a:prstGeom prst="roundRect">
                <a:avLst>
                  <a:gd name="adj" fmla="val 16667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59" name="Google Shape;259;p6"/>
          <p:cNvGrpSpPr/>
          <p:nvPr/>
        </p:nvGrpSpPr>
        <p:grpSpPr>
          <a:xfrm>
            <a:off x="557932" y="201447"/>
            <a:ext cx="125282" cy="89173"/>
            <a:chOff x="1152000" y="3898200"/>
            <a:chExt cx="766254" cy="545400"/>
          </a:xfrm>
        </p:grpSpPr>
        <p:sp>
          <p:nvSpPr>
            <p:cNvPr id="260" name="Google Shape;260;p6"/>
            <p:cNvSpPr/>
            <p:nvPr/>
          </p:nvSpPr>
          <p:spPr>
            <a:xfrm>
              <a:off x="1152000" y="3898200"/>
              <a:ext cx="635400" cy="5454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6"/>
            <p:cNvSpPr/>
            <p:nvPr/>
          </p:nvSpPr>
          <p:spPr>
            <a:xfrm rot="-5400000">
              <a:off x="1590804" y="4066040"/>
              <a:ext cx="445200" cy="209700"/>
            </a:xfrm>
            <a:prstGeom prst="triangle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7"/>
          <p:cNvSpPr txBox="1">
            <a:spLocks noGrp="1"/>
          </p:cNvSpPr>
          <p:nvPr>
            <p:ph type="subTitle" idx="1"/>
          </p:nvPr>
        </p:nvSpPr>
        <p:spPr>
          <a:xfrm>
            <a:off x="4595150" y="2588550"/>
            <a:ext cx="3835500" cy="115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Char char="●"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9pPr>
          </a:lstStyle>
          <a:p>
            <a:endParaRPr/>
          </a:p>
        </p:txBody>
      </p:sp>
      <p:grpSp>
        <p:nvGrpSpPr>
          <p:cNvPr id="264" name="Google Shape;264;p7"/>
          <p:cNvGrpSpPr/>
          <p:nvPr/>
        </p:nvGrpSpPr>
        <p:grpSpPr>
          <a:xfrm>
            <a:off x="0" y="-43100"/>
            <a:ext cx="9144000" cy="5205000"/>
            <a:chOff x="0" y="-43100"/>
            <a:chExt cx="9144000" cy="5205000"/>
          </a:xfrm>
        </p:grpSpPr>
        <p:sp>
          <p:nvSpPr>
            <p:cNvPr id="265" name="Google Shape;265;p7"/>
            <p:cNvSpPr/>
            <p:nvPr/>
          </p:nvSpPr>
          <p:spPr>
            <a:xfrm>
              <a:off x="0" y="-42550"/>
              <a:ext cx="9144000" cy="551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7"/>
            <p:cNvSpPr/>
            <p:nvPr/>
          </p:nvSpPr>
          <p:spPr>
            <a:xfrm>
              <a:off x="0" y="-43100"/>
              <a:ext cx="517200" cy="5205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67" name="Google Shape;267;p7"/>
            <p:cNvGrpSpPr/>
            <p:nvPr/>
          </p:nvGrpSpPr>
          <p:grpSpPr>
            <a:xfrm>
              <a:off x="2541307" y="86840"/>
              <a:ext cx="5686411" cy="292990"/>
              <a:chOff x="2039075" y="127544"/>
              <a:chExt cx="4783320" cy="310206"/>
            </a:xfrm>
          </p:grpSpPr>
          <p:sp>
            <p:nvSpPr>
              <p:cNvPr id="268" name="Google Shape;268;p7"/>
              <p:cNvSpPr/>
              <p:nvPr/>
            </p:nvSpPr>
            <p:spPr>
              <a:xfrm>
                <a:off x="2039075" y="127550"/>
                <a:ext cx="4783200" cy="3102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269;p7"/>
              <p:cNvSpPr/>
              <p:nvPr/>
            </p:nvSpPr>
            <p:spPr>
              <a:xfrm>
                <a:off x="6440795" y="127544"/>
                <a:ext cx="381600" cy="310200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rgbClr val="F3F3F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70" name="Google Shape;270;p7"/>
            <p:cNvSpPr txBox="1"/>
            <p:nvPr/>
          </p:nvSpPr>
          <p:spPr>
            <a:xfrm>
              <a:off x="864875" y="142875"/>
              <a:ext cx="1599600" cy="20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200">
                  <a:latin typeface="Oswald"/>
                  <a:ea typeface="Oswald"/>
                  <a:cs typeface="Oswald"/>
                  <a:sym typeface="Oswald"/>
                </a:rPr>
                <a:t>Video Channel Presentation</a:t>
              </a:r>
              <a:endParaRPr sz="1200">
                <a:latin typeface="Oswald"/>
                <a:ea typeface="Oswald"/>
                <a:cs typeface="Oswald"/>
                <a:sym typeface="Oswald"/>
              </a:endParaRPr>
            </a:p>
          </p:txBody>
        </p:sp>
        <p:grpSp>
          <p:nvGrpSpPr>
            <p:cNvPr id="271" name="Google Shape;271;p7"/>
            <p:cNvGrpSpPr/>
            <p:nvPr/>
          </p:nvGrpSpPr>
          <p:grpSpPr>
            <a:xfrm>
              <a:off x="164775" y="142875"/>
              <a:ext cx="200100" cy="180875"/>
              <a:chOff x="164775" y="142875"/>
              <a:chExt cx="200100" cy="180875"/>
            </a:xfrm>
          </p:grpSpPr>
          <p:sp>
            <p:nvSpPr>
              <p:cNvPr id="272" name="Google Shape;272;p7"/>
              <p:cNvSpPr/>
              <p:nvPr/>
            </p:nvSpPr>
            <p:spPr>
              <a:xfrm>
                <a:off x="164775" y="142875"/>
                <a:ext cx="200100" cy="38100"/>
              </a:xfrm>
              <a:prstGeom prst="roundRect">
                <a:avLst>
                  <a:gd name="adj" fmla="val 16667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273;p7"/>
              <p:cNvSpPr/>
              <p:nvPr/>
            </p:nvSpPr>
            <p:spPr>
              <a:xfrm>
                <a:off x="164775" y="285650"/>
                <a:ext cx="200100" cy="38100"/>
              </a:xfrm>
              <a:prstGeom prst="roundRect">
                <a:avLst>
                  <a:gd name="adj" fmla="val 16667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" name="Google Shape;274;p7"/>
              <p:cNvSpPr/>
              <p:nvPr/>
            </p:nvSpPr>
            <p:spPr>
              <a:xfrm>
                <a:off x="164775" y="214263"/>
                <a:ext cx="200100" cy="38100"/>
              </a:xfrm>
              <a:prstGeom prst="roundRect">
                <a:avLst>
                  <a:gd name="adj" fmla="val 16667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5" name="Google Shape;275;p7"/>
            <p:cNvGrpSpPr/>
            <p:nvPr/>
          </p:nvGrpSpPr>
          <p:grpSpPr>
            <a:xfrm>
              <a:off x="136421" y="2300197"/>
              <a:ext cx="244341" cy="214216"/>
              <a:chOff x="-46042675" y="3218600"/>
              <a:chExt cx="300100" cy="263100"/>
            </a:xfrm>
          </p:grpSpPr>
          <p:sp>
            <p:nvSpPr>
              <p:cNvPr id="276" name="Google Shape;276;p7"/>
              <p:cNvSpPr/>
              <p:nvPr/>
            </p:nvSpPr>
            <p:spPr>
              <a:xfrm>
                <a:off x="-46042675" y="3302875"/>
                <a:ext cx="35475" cy="130000"/>
              </a:xfrm>
              <a:custGeom>
                <a:avLst/>
                <a:gdLst/>
                <a:ahLst/>
                <a:cxnLst/>
                <a:rect l="l" t="t" r="r" b="b"/>
                <a:pathLst>
                  <a:path w="1419" h="5200" extrusionOk="0">
                    <a:moveTo>
                      <a:pt x="1" y="1"/>
                    </a:moveTo>
                    <a:lnTo>
                      <a:pt x="1" y="5199"/>
                    </a:lnTo>
                    <a:lnTo>
                      <a:pt x="1418" y="4506"/>
                    </a:lnTo>
                    <a:lnTo>
                      <a:pt x="1418" y="726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" name="Google Shape;277;p7"/>
              <p:cNvSpPr/>
              <p:nvPr/>
            </p:nvSpPr>
            <p:spPr>
              <a:xfrm>
                <a:off x="-45919025" y="3341475"/>
                <a:ext cx="53600" cy="52800"/>
              </a:xfrm>
              <a:custGeom>
                <a:avLst/>
                <a:gdLst/>
                <a:ahLst/>
                <a:cxnLst/>
                <a:rect l="l" t="t" r="r" b="b"/>
                <a:pathLst>
                  <a:path w="2144" h="2112" extrusionOk="0">
                    <a:moveTo>
                      <a:pt x="1072" y="1"/>
                    </a:moveTo>
                    <a:cubicBezTo>
                      <a:pt x="473" y="1"/>
                      <a:pt x="1" y="473"/>
                      <a:pt x="1" y="1072"/>
                    </a:cubicBezTo>
                    <a:cubicBezTo>
                      <a:pt x="1" y="1639"/>
                      <a:pt x="473" y="2112"/>
                      <a:pt x="1072" y="2112"/>
                    </a:cubicBezTo>
                    <a:cubicBezTo>
                      <a:pt x="1671" y="2112"/>
                      <a:pt x="2143" y="1639"/>
                      <a:pt x="2143" y="1072"/>
                    </a:cubicBezTo>
                    <a:cubicBezTo>
                      <a:pt x="2143" y="473"/>
                      <a:pt x="1639" y="1"/>
                      <a:pt x="107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278;p7"/>
              <p:cNvSpPr/>
              <p:nvPr/>
            </p:nvSpPr>
            <p:spPr>
              <a:xfrm>
                <a:off x="-45778025" y="3302875"/>
                <a:ext cx="35450" cy="130000"/>
              </a:xfrm>
              <a:custGeom>
                <a:avLst/>
                <a:gdLst/>
                <a:ahLst/>
                <a:cxnLst/>
                <a:rect l="l" t="t" r="r" b="b"/>
                <a:pathLst>
                  <a:path w="1418" h="5200" extrusionOk="0">
                    <a:moveTo>
                      <a:pt x="1418" y="1"/>
                    </a:moveTo>
                    <a:lnTo>
                      <a:pt x="0" y="726"/>
                    </a:lnTo>
                    <a:lnTo>
                      <a:pt x="0" y="4506"/>
                    </a:lnTo>
                    <a:lnTo>
                      <a:pt x="1418" y="5199"/>
                    </a:lnTo>
                    <a:lnTo>
                      <a:pt x="141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279;p7"/>
              <p:cNvSpPr/>
              <p:nvPr/>
            </p:nvSpPr>
            <p:spPr>
              <a:xfrm>
                <a:off x="-46042675" y="3235950"/>
                <a:ext cx="300100" cy="245750"/>
              </a:xfrm>
              <a:custGeom>
                <a:avLst/>
                <a:gdLst/>
                <a:ahLst/>
                <a:cxnLst/>
                <a:rect l="l" t="t" r="r" b="b"/>
                <a:pathLst>
                  <a:path w="12004" h="9830" extrusionOk="0">
                    <a:moveTo>
                      <a:pt x="6018" y="2142"/>
                    </a:moveTo>
                    <a:cubicBezTo>
                      <a:pt x="7751" y="2142"/>
                      <a:pt x="9168" y="3560"/>
                      <a:pt x="9168" y="5293"/>
                    </a:cubicBezTo>
                    <a:cubicBezTo>
                      <a:pt x="9168" y="7026"/>
                      <a:pt x="7751" y="8443"/>
                      <a:pt x="6018" y="8443"/>
                    </a:cubicBezTo>
                    <a:cubicBezTo>
                      <a:pt x="4285" y="8443"/>
                      <a:pt x="2867" y="7026"/>
                      <a:pt x="2867" y="5293"/>
                    </a:cubicBezTo>
                    <a:cubicBezTo>
                      <a:pt x="2867" y="3560"/>
                      <a:pt x="4285" y="2142"/>
                      <a:pt x="6018" y="2142"/>
                    </a:cubicBezTo>
                    <a:close/>
                    <a:moveTo>
                      <a:pt x="1765" y="0"/>
                    </a:moveTo>
                    <a:cubicBezTo>
                      <a:pt x="1576" y="0"/>
                      <a:pt x="1418" y="158"/>
                      <a:pt x="1418" y="378"/>
                    </a:cubicBezTo>
                    <a:lnTo>
                      <a:pt x="1418" y="725"/>
                    </a:lnTo>
                    <a:lnTo>
                      <a:pt x="1072" y="725"/>
                    </a:lnTo>
                    <a:cubicBezTo>
                      <a:pt x="473" y="725"/>
                      <a:pt x="1" y="1197"/>
                      <a:pt x="1" y="1796"/>
                    </a:cubicBezTo>
                    <a:lnTo>
                      <a:pt x="1" y="1890"/>
                    </a:lnTo>
                    <a:lnTo>
                      <a:pt x="1922" y="2835"/>
                    </a:lnTo>
                    <a:cubicBezTo>
                      <a:pt x="2048" y="2930"/>
                      <a:pt x="2143" y="3056"/>
                      <a:pt x="2143" y="3151"/>
                    </a:cubicBezTo>
                    <a:lnTo>
                      <a:pt x="2143" y="7372"/>
                    </a:lnTo>
                    <a:cubicBezTo>
                      <a:pt x="2143" y="7498"/>
                      <a:pt x="2048" y="7624"/>
                      <a:pt x="1922" y="7687"/>
                    </a:cubicBezTo>
                    <a:lnTo>
                      <a:pt x="1" y="8632"/>
                    </a:lnTo>
                    <a:lnTo>
                      <a:pt x="1" y="8758"/>
                    </a:lnTo>
                    <a:cubicBezTo>
                      <a:pt x="1" y="9357"/>
                      <a:pt x="473" y="9830"/>
                      <a:pt x="1072" y="9830"/>
                    </a:cubicBezTo>
                    <a:lnTo>
                      <a:pt x="10964" y="9830"/>
                    </a:lnTo>
                    <a:cubicBezTo>
                      <a:pt x="11531" y="9830"/>
                      <a:pt x="12004" y="9357"/>
                      <a:pt x="12004" y="8758"/>
                    </a:cubicBezTo>
                    <a:lnTo>
                      <a:pt x="12004" y="8632"/>
                    </a:lnTo>
                    <a:lnTo>
                      <a:pt x="10082" y="7687"/>
                    </a:lnTo>
                    <a:cubicBezTo>
                      <a:pt x="9956" y="7624"/>
                      <a:pt x="9893" y="7498"/>
                      <a:pt x="9893" y="7372"/>
                    </a:cubicBezTo>
                    <a:lnTo>
                      <a:pt x="9893" y="3151"/>
                    </a:lnTo>
                    <a:cubicBezTo>
                      <a:pt x="9893" y="3056"/>
                      <a:pt x="9956" y="2930"/>
                      <a:pt x="10082" y="2835"/>
                    </a:cubicBezTo>
                    <a:lnTo>
                      <a:pt x="12004" y="1890"/>
                    </a:lnTo>
                    <a:lnTo>
                      <a:pt x="12004" y="1796"/>
                    </a:lnTo>
                    <a:cubicBezTo>
                      <a:pt x="12004" y="1197"/>
                      <a:pt x="11531" y="725"/>
                      <a:pt x="10933" y="725"/>
                    </a:cubicBezTo>
                    <a:lnTo>
                      <a:pt x="2143" y="725"/>
                    </a:lnTo>
                    <a:lnTo>
                      <a:pt x="2143" y="378"/>
                    </a:lnTo>
                    <a:cubicBezTo>
                      <a:pt x="2143" y="158"/>
                      <a:pt x="1985" y="0"/>
                      <a:pt x="176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280;p7"/>
              <p:cNvSpPr/>
              <p:nvPr/>
            </p:nvSpPr>
            <p:spPr>
              <a:xfrm>
                <a:off x="-45952875" y="3306025"/>
                <a:ext cx="122100" cy="122125"/>
              </a:xfrm>
              <a:custGeom>
                <a:avLst/>
                <a:gdLst/>
                <a:ahLst/>
                <a:cxnLst/>
                <a:rect l="l" t="t" r="r" b="b"/>
                <a:pathLst>
                  <a:path w="4884" h="4885" extrusionOk="0">
                    <a:moveTo>
                      <a:pt x="2426" y="663"/>
                    </a:moveTo>
                    <a:cubicBezTo>
                      <a:pt x="3403" y="663"/>
                      <a:pt x="4190" y="1450"/>
                      <a:pt x="4190" y="2458"/>
                    </a:cubicBezTo>
                    <a:cubicBezTo>
                      <a:pt x="4159" y="3435"/>
                      <a:pt x="3371" y="4223"/>
                      <a:pt x="2426" y="4223"/>
                    </a:cubicBezTo>
                    <a:cubicBezTo>
                      <a:pt x="1449" y="4223"/>
                      <a:pt x="662" y="3435"/>
                      <a:pt x="662" y="2458"/>
                    </a:cubicBezTo>
                    <a:cubicBezTo>
                      <a:pt x="662" y="1450"/>
                      <a:pt x="1449" y="663"/>
                      <a:pt x="2426" y="663"/>
                    </a:cubicBezTo>
                    <a:close/>
                    <a:moveTo>
                      <a:pt x="2426" y="1"/>
                    </a:moveTo>
                    <a:cubicBezTo>
                      <a:pt x="1103" y="1"/>
                      <a:pt x="0" y="1104"/>
                      <a:pt x="0" y="2458"/>
                    </a:cubicBezTo>
                    <a:cubicBezTo>
                      <a:pt x="0" y="3782"/>
                      <a:pt x="1103" y="4884"/>
                      <a:pt x="2426" y="4884"/>
                    </a:cubicBezTo>
                    <a:cubicBezTo>
                      <a:pt x="3781" y="4884"/>
                      <a:pt x="4883" y="3782"/>
                      <a:pt x="4883" y="2458"/>
                    </a:cubicBezTo>
                    <a:cubicBezTo>
                      <a:pt x="4883" y="1104"/>
                      <a:pt x="3781" y="1"/>
                      <a:pt x="242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" name="Google Shape;281;p7"/>
              <p:cNvSpPr/>
              <p:nvPr/>
            </p:nvSpPr>
            <p:spPr>
              <a:xfrm>
                <a:off x="-45941075" y="3218600"/>
                <a:ext cx="98475" cy="17375"/>
              </a:xfrm>
              <a:custGeom>
                <a:avLst/>
                <a:gdLst/>
                <a:ahLst/>
                <a:cxnLst/>
                <a:rect l="l" t="t" r="r" b="b"/>
                <a:pathLst>
                  <a:path w="3939" h="695" extrusionOk="0">
                    <a:moveTo>
                      <a:pt x="536" y="1"/>
                    </a:moveTo>
                    <a:cubicBezTo>
                      <a:pt x="410" y="1"/>
                      <a:pt x="316" y="64"/>
                      <a:pt x="221" y="190"/>
                    </a:cubicBezTo>
                    <a:lnTo>
                      <a:pt x="1" y="694"/>
                    </a:lnTo>
                    <a:lnTo>
                      <a:pt x="3939" y="694"/>
                    </a:lnTo>
                    <a:lnTo>
                      <a:pt x="3655" y="190"/>
                    </a:lnTo>
                    <a:cubicBezTo>
                      <a:pt x="3592" y="64"/>
                      <a:pt x="3466" y="1"/>
                      <a:pt x="334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2" name="Google Shape;282;p7"/>
            <p:cNvGrpSpPr/>
            <p:nvPr/>
          </p:nvGrpSpPr>
          <p:grpSpPr>
            <a:xfrm>
              <a:off x="119564" y="809446"/>
              <a:ext cx="278059" cy="224217"/>
              <a:chOff x="-13512225" y="4080275"/>
              <a:chExt cx="353675" cy="352875"/>
            </a:xfrm>
          </p:grpSpPr>
          <p:sp>
            <p:nvSpPr>
              <p:cNvPr id="283" name="Google Shape;283;p7"/>
              <p:cNvSpPr/>
              <p:nvPr/>
            </p:nvSpPr>
            <p:spPr>
              <a:xfrm>
                <a:off x="-13512225" y="4203925"/>
                <a:ext cx="353675" cy="229225"/>
              </a:xfrm>
              <a:custGeom>
                <a:avLst/>
                <a:gdLst/>
                <a:ahLst/>
                <a:cxnLst/>
                <a:rect l="l" t="t" r="r" b="b"/>
                <a:pathLst>
                  <a:path w="14147" h="9169" extrusionOk="0">
                    <a:moveTo>
                      <a:pt x="5407" y="1717"/>
                    </a:moveTo>
                    <a:cubicBezTo>
                      <a:pt x="5482" y="1717"/>
                      <a:pt x="5561" y="1733"/>
                      <a:pt x="5640" y="1765"/>
                    </a:cubicBezTo>
                    <a:lnTo>
                      <a:pt x="9767" y="4254"/>
                    </a:lnTo>
                    <a:cubicBezTo>
                      <a:pt x="9893" y="4348"/>
                      <a:pt x="9987" y="4443"/>
                      <a:pt x="9987" y="4600"/>
                    </a:cubicBezTo>
                    <a:cubicBezTo>
                      <a:pt x="9987" y="4758"/>
                      <a:pt x="9893" y="4915"/>
                      <a:pt x="9767" y="5010"/>
                    </a:cubicBezTo>
                    <a:lnTo>
                      <a:pt x="5640" y="7499"/>
                    </a:lnTo>
                    <a:cubicBezTo>
                      <a:pt x="5577" y="7530"/>
                      <a:pt x="5506" y="7546"/>
                      <a:pt x="5431" y="7546"/>
                    </a:cubicBezTo>
                    <a:cubicBezTo>
                      <a:pt x="5356" y="7546"/>
                      <a:pt x="5277" y="7530"/>
                      <a:pt x="5199" y="7499"/>
                    </a:cubicBezTo>
                    <a:cubicBezTo>
                      <a:pt x="5104" y="7404"/>
                      <a:pt x="5010" y="7278"/>
                      <a:pt x="5010" y="7121"/>
                    </a:cubicBezTo>
                    <a:lnTo>
                      <a:pt x="5010" y="2143"/>
                    </a:lnTo>
                    <a:cubicBezTo>
                      <a:pt x="5010" y="1985"/>
                      <a:pt x="5104" y="1859"/>
                      <a:pt x="5199" y="1765"/>
                    </a:cubicBezTo>
                    <a:cubicBezTo>
                      <a:pt x="5262" y="1733"/>
                      <a:pt x="5333" y="1717"/>
                      <a:pt x="5407" y="1717"/>
                    </a:cubicBezTo>
                    <a:close/>
                    <a:moveTo>
                      <a:pt x="63" y="0"/>
                    </a:moveTo>
                    <a:lnTo>
                      <a:pt x="63" y="7971"/>
                    </a:lnTo>
                    <a:cubicBezTo>
                      <a:pt x="0" y="8633"/>
                      <a:pt x="568" y="9168"/>
                      <a:pt x="1261" y="9168"/>
                    </a:cubicBezTo>
                    <a:lnTo>
                      <a:pt x="12886" y="9168"/>
                    </a:lnTo>
                    <a:cubicBezTo>
                      <a:pt x="13548" y="9168"/>
                      <a:pt x="14146" y="8633"/>
                      <a:pt x="14146" y="7908"/>
                    </a:cubicBezTo>
                    <a:lnTo>
                      <a:pt x="1414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" name="Google Shape;284;p7"/>
              <p:cNvSpPr/>
              <p:nvPr/>
            </p:nvSpPr>
            <p:spPr>
              <a:xfrm>
                <a:off x="-13366525" y="4275600"/>
                <a:ext cx="73275" cy="88225"/>
              </a:xfrm>
              <a:custGeom>
                <a:avLst/>
                <a:gdLst/>
                <a:ahLst/>
                <a:cxnLst/>
                <a:rect l="l" t="t" r="r" b="b"/>
                <a:pathLst>
                  <a:path w="2931" h="3529" extrusionOk="0">
                    <a:moveTo>
                      <a:pt x="1" y="0"/>
                    </a:moveTo>
                    <a:lnTo>
                      <a:pt x="1" y="3529"/>
                    </a:lnTo>
                    <a:lnTo>
                      <a:pt x="2931" y="1733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" name="Google Shape;285;p7"/>
              <p:cNvSpPr/>
              <p:nvPr/>
            </p:nvSpPr>
            <p:spPr>
              <a:xfrm>
                <a:off x="-13398800" y="4143275"/>
                <a:ext cx="65375" cy="40975"/>
              </a:xfrm>
              <a:custGeom>
                <a:avLst/>
                <a:gdLst/>
                <a:ahLst/>
                <a:cxnLst/>
                <a:rect l="l" t="t" r="r" b="b"/>
                <a:pathLst>
                  <a:path w="2615" h="1639" extrusionOk="0">
                    <a:moveTo>
                      <a:pt x="1103" y="1"/>
                    </a:moveTo>
                    <a:lnTo>
                      <a:pt x="0" y="1639"/>
                    </a:lnTo>
                    <a:lnTo>
                      <a:pt x="1512" y="1639"/>
                    </a:lnTo>
                    <a:lnTo>
                      <a:pt x="261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" name="Google Shape;286;p7"/>
              <p:cNvSpPr/>
              <p:nvPr/>
            </p:nvSpPr>
            <p:spPr>
              <a:xfrm>
                <a:off x="-13336575" y="4143275"/>
                <a:ext cx="64600" cy="40975"/>
              </a:xfrm>
              <a:custGeom>
                <a:avLst/>
                <a:gdLst/>
                <a:ahLst/>
                <a:cxnLst/>
                <a:rect l="l" t="t" r="r" b="b"/>
                <a:pathLst>
                  <a:path w="2584" h="1639" extrusionOk="0">
                    <a:moveTo>
                      <a:pt x="1103" y="1"/>
                    </a:moveTo>
                    <a:lnTo>
                      <a:pt x="0" y="1639"/>
                    </a:lnTo>
                    <a:lnTo>
                      <a:pt x="1481" y="1639"/>
                    </a:lnTo>
                    <a:lnTo>
                      <a:pt x="258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287;p7"/>
              <p:cNvSpPr/>
              <p:nvPr/>
            </p:nvSpPr>
            <p:spPr>
              <a:xfrm>
                <a:off x="-13398800" y="4081050"/>
                <a:ext cx="65375" cy="40975"/>
              </a:xfrm>
              <a:custGeom>
                <a:avLst/>
                <a:gdLst/>
                <a:ahLst/>
                <a:cxnLst/>
                <a:rect l="l" t="t" r="r" b="b"/>
                <a:pathLst>
                  <a:path w="2615" h="1639" extrusionOk="0">
                    <a:moveTo>
                      <a:pt x="0" y="1"/>
                    </a:moveTo>
                    <a:lnTo>
                      <a:pt x="1103" y="1639"/>
                    </a:lnTo>
                    <a:lnTo>
                      <a:pt x="2615" y="1639"/>
                    </a:lnTo>
                    <a:lnTo>
                      <a:pt x="151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288;p7"/>
              <p:cNvSpPr/>
              <p:nvPr/>
            </p:nvSpPr>
            <p:spPr>
              <a:xfrm>
                <a:off x="-13274375" y="4143275"/>
                <a:ext cx="64625" cy="40975"/>
              </a:xfrm>
              <a:custGeom>
                <a:avLst/>
                <a:gdLst/>
                <a:ahLst/>
                <a:cxnLst/>
                <a:rect l="l" t="t" r="r" b="b"/>
                <a:pathLst>
                  <a:path w="2585" h="1639" extrusionOk="0">
                    <a:moveTo>
                      <a:pt x="1104" y="1"/>
                    </a:moveTo>
                    <a:lnTo>
                      <a:pt x="1" y="1639"/>
                    </a:lnTo>
                    <a:lnTo>
                      <a:pt x="1482" y="1639"/>
                    </a:lnTo>
                    <a:lnTo>
                      <a:pt x="258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" name="Google Shape;289;p7"/>
              <p:cNvSpPr/>
              <p:nvPr/>
            </p:nvSpPr>
            <p:spPr>
              <a:xfrm>
                <a:off x="-13212925" y="4081050"/>
                <a:ext cx="54375" cy="40975"/>
              </a:xfrm>
              <a:custGeom>
                <a:avLst/>
                <a:gdLst/>
                <a:ahLst/>
                <a:cxnLst/>
                <a:rect l="l" t="t" r="r" b="b"/>
                <a:pathLst>
                  <a:path w="2175" h="1639" extrusionOk="0">
                    <a:moveTo>
                      <a:pt x="0" y="1"/>
                    </a:moveTo>
                    <a:lnTo>
                      <a:pt x="1103" y="1639"/>
                    </a:lnTo>
                    <a:lnTo>
                      <a:pt x="2174" y="1639"/>
                    </a:lnTo>
                    <a:lnTo>
                      <a:pt x="2174" y="820"/>
                    </a:lnTo>
                    <a:cubicBezTo>
                      <a:pt x="2174" y="347"/>
                      <a:pt x="1796" y="1"/>
                      <a:pt x="132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" name="Google Shape;290;p7"/>
              <p:cNvSpPr/>
              <p:nvPr/>
            </p:nvSpPr>
            <p:spPr>
              <a:xfrm>
                <a:off x="-13212925" y="4143275"/>
                <a:ext cx="54375" cy="40975"/>
              </a:xfrm>
              <a:custGeom>
                <a:avLst/>
                <a:gdLst/>
                <a:ahLst/>
                <a:cxnLst/>
                <a:rect l="l" t="t" r="r" b="b"/>
                <a:pathLst>
                  <a:path w="2175" h="1639" extrusionOk="0">
                    <a:moveTo>
                      <a:pt x="1103" y="1"/>
                    </a:moveTo>
                    <a:lnTo>
                      <a:pt x="0" y="1639"/>
                    </a:lnTo>
                    <a:lnTo>
                      <a:pt x="2174" y="1639"/>
                    </a:lnTo>
                    <a:lnTo>
                      <a:pt x="217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" name="Google Shape;291;p7"/>
              <p:cNvSpPr/>
              <p:nvPr/>
            </p:nvSpPr>
            <p:spPr>
              <a:xfrm>
                <a:off x="-13274375" y="4081050"/>
                <a:ext cx="64625" cy="40975"/>
              </a:xfrm>
              <a:custGeom>
                <a:avLst/>
                <a:gdLst/>
                <a:ahLst/>
                <a:cxnLst/>
                <a:rect l="l" t="t" r="r" b="b"/>
                <a:pathLst>
                  <a:path w="2585" h="1639" extrusionOk="0">
                    <a:moveTo>
                      <a:pt x="1" y="1"/>
                    </a:moveTo>
                    <a:lnTo>
                      <a:pt x="1104" y="1639"/>
                    </a:lnTo>
                    <a:lnTo>
                      <a:pt x="2584" y="1639"/>
                    </a:lnTo>
                    <a:lnTo>
                      <a:pt x="148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" name="Google Shape;292;p7"/>
              <p:cNvSpPr/>
              <p:nvPr/>
            </p:nvSpPr>
            <p:spPr>
              <a:xfrm>
                <a:off x="-13336575" y="4081050"/>
                <a:ext cx="64600" cy="40975"/>
              </a:xfrm>
              <a:custGeom>
                <a:avLst/>
                <a:gdLst/>
                <a:ahLst/>
                <a:cxnLst/>
                <a:rect l="l" t="t" r="r" b="b"/>
                <a:pathLst>
                  <a:path w="2584" h="1639" extrusionOk="0">
                    <a:moveTo>
                      <a:pt x="0" y="1"/>
                    </a:moveTo>
                    <a:lnTo>
                      <a:pt x="1103" y="1639"/>
                    </a:lnTo>
                    <a:lnTo>
                      <a:pt x="2583" y="1639"/>
                    </a:lnTo>
                    <a:lnTo>
                      <a:pt x="148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" name="Google Shape;293;p7"/>
              <p:cNvSpPr/>
              <p:nvPr/>
            </p:nvSpPr>
            <p:spPr>
              <a:xfrm>
                <a:off x="-13512225" y="4080275"/>
                <a:ext cx="123675" cy="103200"/>
              </a:xfrm>
              <a:custGeom>
                <a:avLst/>
                <a:gdLst/>
                <a:ahLst/>
                <a:cxnLst/>
                <a:rect l="l" t="t" r="r" b="b"/>
                <a:pathLst>
                  <a:path w="4947" h="4128" extrusionOk="0">
                    <a:moveTo>
                      <a:pt x="2489" y="1260"/>
                    </a:moveTo>
                    <a:cubicBezTo>
                      <a:pt x="2962" y="1260"/>
                      <a:pt x="3371" y="1607"/>
                      <a:pt x="3371" y="2080"/>
                    </a:cubicBezTo>
                    <a:cubicBezTo>
                      <a:pt x="3371" y="2552"/>
                      <a:pt x="2962" y="2899"/>
                      <a:pt x="2489" y="2899"/>
                    </a:cubicBezTo>
                    <a:cubicBezTo>
                      <a:pt x="2017" y="2899"/>
                      <a:pt x="1670" y="2552"/>
                      <a:pt x="1670" y="2080"/>
                    </a:cubicBezTo>
                    <a:cubicBezTo>
                      <a:pt x="1670" y="1607"/>
                      <a:pt x="2017" y="1260"/>
                      <a:pt x="2489" y="1260"/>
                    </a:cubicBezTo>
                    <a:close/>
                    <a:moveTo>
                      <a:pt x="1261" y="0"/>
                    </a:moveTo>
                    <a:cubicBezTo>
                      <a:pt x="599" y="0"/>
                      <a:pt x="0" y="536"/>
                      <a:pt x="0" y="1260"/>
                    </a:cubicBezTo>
                    <a:lnTo>
                      <a:pt x="0" y="4127"/>
                    </a:lnTo>
                    <a:lnTo>
                      <a:pt x="3560" y="4127"/>
                    </a:lnTo>
                    <a:lnTo>
                      <a:pt x="4947" y="2080"/>
                    </a:lnTo>
                    <a:lnTo>
                      <a:pt x="356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4" name="Google Shape;294;p7"/>
            <p:cNvGrpSpPr/>
            <p:nvPr/>
          </p:nvGrpSpPr>
          <p:grpSpPr>
            <a:xfrm>
              <a:off x="125276" y="3001692"/>
              <a:ext cx="266639" cy="228787"/>
              <a:chOff x="-3037625" y="3254850"/>
              <a:chExt cx="299325" cy="256775"/>
            </a:xfrm>
          </p:grpSpPr>
          <p:sp>
            <p:nvSpPr>
              <p:cNvPr id="295" name="Google Shape;295;p7"/>
              <p:cNvSpPr/>
              <p:nvPr/>
            </p:nvSpPr>
            <p:spPr>
              <a:xfrm>
                <a:off x="-3037625" y="3460400"/>
                <a:ext cx="152825" cy="51225"/>
              </a:xfrm>
              <a:custGeom>
                <a:avLst/>
                <a:gdLst/>
                <a:ahLst/>
                <a:cxnLst/>
                <a:rect l="l" t="t" r="r" b="b"/>
                <a:pathLst>
                  <a:path w="6113" h="2049" extrusionOk="0">
                    <a:moveTo>
                      <a:pt x="1356" y="1"/>
                    </a:moveTo>
                    <a:cubicBezTo>
                      <a:pt x="1" y="1"/>
                      <a:pt x="1" y="2049"/>
                      <a:pt x="1356" y="2049"/>
                    </a:cubicBezTo>
                    <a:lnTo>
                      <a:pt x="4758" y="2049"/>
                    </a:lnTo>
                    <a:cubicBezTo>
                      <a:pt x="6113" y="2049"/>
                      <a:pt x="6113" y="1"/>
                      <a:pt x="475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" name="Google Shape;296;p7"/>
              <p:cNvSpPr/>
              <p:nvPr/>
            </p:nvSpPr>
            <p:spPr>
              <a:xfrm>
                <a:off x="-2884825" y="3460400"/>
                <a:ext cx="146525" cy="51225"/>
              </a:xfrm>
              <a:custGeom>
                <a:avLst/>
                <a:gdLst/>
                <a:ahLst/>
                <a:cxnLst/>
                <a:rect l="l" t="t" r="r" b="b"/>
                <a:pathLst>
                  <a:path w="5861" h="2049" extrusionOk="0">
                    <a:moveTo>
                      <a:pt x="1" y="1"/>
                    </a:moveTo>
                    <a:cubicBezTo>
                      <a:pt x="473" y="631"/>
                      <a:pt x="473" y="1419"/>
                      <a:pt x="1" y="2049"/>
                    </a:cubicBezTo>
                    <a:lnTo>
                      <a:pt x="4853" y="2049"/>
                    </a:lnTo>
                    <a:cubicBezTo>
                      <a:pt x="5388" y="2049"/>
                      <a:pt x="5861" y="1576"/>
                      <a:pt x="5861" y="1041"/>
                    </a:cubicBezTo>
                    <a:cubicBezTo>
                      <a:pt x="5861" y="442"/>
                      <a:pt x="5451" y="1"/>
                      <a:pt x="485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" name="Google Shape;297;p7"/>
              <p:cNvSpPr/>
              <p:nvPr/>
            </p:nvSpPr>
            <p:spPr>
              <a:xfrm>
                <a:off x="-2909225" y="3313125"/>
                <a:ext cx="59875" cy="72475"/>
              </a:xfrm>
              <a:custGeom>
                <a:avLst/>
                <a:gdLst/>
                <a:ahLst/>
                <a:cxnLst/>
                <a:rect l="l" t="t" r="r" b="b"/>
                <a:pathLst>
                  <a:path w="2395" h="2899" extrusionOk="0">
                    <a:moveTo>
                      <a:pt x="0" y="1"/>
                    </a:moveTo>
                    <a:lnTo>
                      <a:pt x="0" y="2899"/>
                    </a:lnTo>
                    <a:lnTo>
                      <a:pt x="2395" y="145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" name="Google Shape;298;p7"/>
              <p:cNvSpPr/>
              <p:nvPr/>
            </p:nvSpPr>
            <p:spPr>
              <a:xfrm>
                <a:off x="-3029750" y="3254850"/>
                <a:ext cx="291450" cy="188250"/>
              </a:xfrm>
              <a:custGeom>
                <a:avLst/>
                <a:gdLst/>
                <a:ahLst/>
                <a:cxnLst/>
                <a:rect l="l" t="t" r="r" b="b"/>
                <a:pathLst>
                  <a:path w="11658" h="7530" extrusionOk="0">
                    <a:moveTo>
                      <a:pt x="4414" y="1387"/>
                    </a:moveTo>
                    <a:cubicBezTo>
                      <a:pt x="4476" y="1387"/>
                      <a:pt x="4541" y="1407"/>
                      <a:pt x="4601" y="1449"/>
                    </a:cubicBezTo>
                    <a:lnTo>
                      <a:pt x="8035" y="3497"/>
                    </a:lnTo>
                    <a:cubicBezTo>
                      <a:pt x="8287" y="3623"/>
                      <a:pt x="8287" y="3938"/>
                      <a:pt x="8035" y="4064"/>
                    </a:cubicBezTo>
                    <a:lnTo>
                      <a:pt x="4601" y="6112"/>
                    </a:lnTo>
                    <a:cubicBezTo>
                      <a:pt x="4552" y="6140"/>
                      <a:pt x="4500" y="6153"/>
                      <a:pt x="4448" y="6153"/>
                    </a:cubicBezTo>
                    <a:cubicBezTo>
                      <a:pt x="4268" y="6153"/>
                      <a:pt x="4097" y="6000"/>
                      <a:pt x="4097" y="5829"/>
                    </a:cubicBezTo>
                    <a:lnTo>
                      <a:pt x="4097" y="1733"/>
                    </a:lnTo>
                    <a:cubicBezTo>
                      <a:pt x="4097" y="1527"/>
                      <a:pt x="4247" y="1387"/>
                      <a:pt x="4414" y="1387"/>
                    </a:cubicBezTo>
                    <a:close/>
                    <a:moveTo>
                      <a:pt x="1041" y="0"/>
                    </a:moveTo>
                    <a:cubicBezTo>
                      <a:pt x="473" y="0"/>
                      <a:pt x="1" y="473"/>
                      <a:pt x="1" y="1040"/>
                    </a:cubicBezTo>
                    <a:lnTo>
                      <a:pt x="1" y="6490"/>
                    </a:lnTo>
                    <a:cubicBezTo>
                      <a:pt x="1" y="7057"/>
                      <a:pt x="473" y="7530"/>
                      <a:pt x="1041" y="7530"/>
                    </a:cubicBezTo>
                    <a:lnTo>
                      <a:pt x="10650" y="7530"/>
                    </a:lnTo>
                    <a:cubicBezTo>
                      <a:pt x="11185" y="7530"/>
                      <a:pt x="11658" y="7057"/>
                      <a:pt x="11658" y="6490"/>
                    </a:cubicBezTo>
                    <a:lnTo>
                      <a:pt x="11658" y="1040"/>
                    </a:lnTo>
                    <a:cubicBezTo>
                      <a:pt x="11658" y="473"/>
                      <a:pt x="11248" y="0"/>
                      <a:pt x="1065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9" name="Google Shape;299;p7"/>
            <p:cNvGrpSpPr/>
            <p:nvPr/>
          </p:nvGrpSpPr>
          <p:grpSpPr>
            <a:xfrm>
              <a:off x="120575" y="1469909"/>
              <a:ext cx="276059" cy="343008"/>
              <a:chOff x="-2310650" y="3525775"/>
              <a:chExt cx="292250" cy="363125"/>
            </a:xfrm>
          </p:grpSpPr>
          <p:sp>
            <p:nvSpPr>
              <p:cNvPr id="300" name="Google Shape;300;p7"/>
              <p:cNvSpPr/>
              <p:nvPr/>
            </p:nvSpPr>
            <p:spPr>
              <a:xfrm>
                <a:off x="-2053075" y="3648650"/>
                <a:ext cx="34675" cy="233950"/>
              </a:xfrm>
              <a:custGeom>
                <a:avLst/>
                <a:gdLst/>
                <a:ahLst/>
                <a:cxnLst/>
                <a:rect l="l" t="t" r="r" b="b"/>
                <a:pathLst>
                  <a:path w="1387" h="9358" extrusionOk="0">
                    <a:moveTo>
                      <a:pt x="0" y="1"/>
                    </a:moveTo>
                    <a:lnTo>
                      <a:pt x="0" y="8286"/>
                    </a:lnTo>
                    <a:cubicBezTo>
                      <a:pt x="0" y="8664"/>
                      <a:pt x="158" y="9011"/>
                      <a:pt x="441" y="9263"/>
                    </a:cubicBezTo>
                    <a:cubicBezTo>
                      <a:pt x="504" y="9326"/>
                      <a:pt x="591" y="9358"/>
                      <a:pt x="677" y="9358"/>
                    </a:cubicBezTo>
                    <a:cubicBezTo>
                      <a:pt x="764" y="9358"/>
                      <a:pt x="851" y="9326"/>
                      <a:pt x="914" y="9263"/>
                    </a:cubicBezTo>
                    <a:cubicBezTo>
                      <a:pt x="1197" y="9011"/>
                      <a:pt x="1355" y="8664"/>
                      <a:pt x="1355" y="8286"/>
                    </a:cubicBezTo>
                    <a:lnTo>
                      <a:pt x="1355" y="347"/>
                    </a:lnTo>
                    <a:lnTo>
                      <a:pt x="1386" y="347"/>
                    </a:lnTo>
                    <a:cubicBezTo>
                      <a:pt x="1386" y="158"/>
                      <a:pt x="1229" y="1"/>
                      <a:pt x="104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" name="Google Shape;301;p7"/>
              <p:cNvSpPr/>
              <p:nvPr/>
            </p:nvSpPr>
            <p:spPr>
              <a:xfrm>
                <a:off x="-2259450" y="3751825"/>
                <a:ext cx="51225" cy="51225"/>
              </a:xfrm>
              <a:custGeom>
                <a:avLst/>
                <a:gdLst/>
                <a:ahLst/>
                <a:cxnLst/>
                <a:rect l="l" t="t" r="r" b="b"/>
                <a:pathLst>
                  <a:path w="2049" h="2049" extrusionOk="0">
                    <a:moveTo>
                      <a:pt x="1" y="1"/>
                    </a:moveTo>
                    <a:lnTo>
                      <a:pt x="1" y="2049"/>
                    </a:lnTo>
                    <a:lnTo>
                      <a:pt x="2049" y="2049"/>
                    </a:lnTo>
                    <a:lnTo>
                      <a:pt x="204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" name="Google Shape;302;p7"/>
              <p:cNvSpPr/>
              <p:nvPr/>
            </p:nvSpPr>
            <p:spPr>
              <a:xfrm>
                <a:off x="-2259450" y="3649450"/>
                <a:ext cx="137075" cy="51200"/>
              </a:xfrm>
              <a:custGeom>
                <a:avLst/>
                <a:gdLst/>
                <a:ahLst/>
                <a:cxnLst/>
                <a:rect l="l" t="t" r="r" b="b"/>
                <a:pathLst>
                  <a:path w="5483" h="2048" extrusionOk="0">
                    <a:moveTo>
                      <a:pt x="1" y="0"/>
                    </a:moveTo>
                    <a:lnTo>
                      <a:pt x="1" y="2048"/>
                    </a:lnTo>
                    <a:lnTo>
                      <a:pt x="5483" y="2048"/>
                    </a:lnTo>
                    <a:lnTo>
                      <a:pt x="548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" name="Google Shape;303;p7"/>
              <p:cNvSpPr/>
              <p:nvPr/>
            </p:nvSpPr>
            <p:spPr>
              <a:xfrm>
                <a:off x="-2310650" y="3525775"/>
                <a:ext cx="252075" cy="363125"/>
              </a:xfrm>
              <a:custGeom>
                <a:avLst/>
                <a:gdLst/>
                <a:ahLst/>
                <a:cxnLst/>
                <a:rect l="l" t="t" r="r" b="b"/>
                <a:pathLst>
                  <a:path w="10083" h="14525" extrusionOk="0">
                    <a:moveTo>
                      <a:pt x="7814" y="4222"/>
                    </a:moveTo>
                    <a:cubicBezTo>
                      <a:pt x="8035" y="4222"/>
                      <a:pt x="8192" y="4380"/>
                      <a:pt x="8192" y="4569"/>
                    </a:cubicBezTo>
                    <a:lnTo>
                      <a:pt x="8192" y="7310"/>
                    </a:lnTo>
                    <a:cubicBezTo>
                      <a:pt x="8192" y="7530"/>
                      <a:pt x="8035" y="7657"/>
                      <a:pt x="7814" y="7657"/>
                    </a:cubicBezTo>
                    <a:lnTo>
                      <a:pt x="1671" y="7657"/>
                    </a:lnTo>
                    <a:cubicBezTo>
                      <a:pt x="1482" y="7657"/>
                      <a:pt x="1324" y="7530"/>
                      <a:pt x="1324" y="7310"/>
                    </a:cubicBezTo>
                    <a:lnTo>
                      <a:pt x="1324" y="4569"/>
                    </a:lnTo>
                    <a:cubicBezTo>
                      <a:pt x="1324" y="4380"/>
                      <a:pt x="1482" y="4222"/>
                      <a:pt x="1671" y="4222"/>
                    </a:cubicBezTo>
                    <a:close/>
                    <a:moveTo>
                      <a:pt x="7904" y="8380"/>
                    </a:moveTo>
                    <a:cubicBezTo>
                      <a:pt x="8287" y="8380"/>
                      <a:pt x="8278" y="9043"/>
                      <a:pt x="7877" y="9043"/>
                    </a:cubicBezTo>
                    <a:lnTo>
                      <a:pt x="5829" y="9043"/>
                    </a:lnTo>
                    <a:cubicBezTo>
                      <a:pt x="5388" y="9043"/>
                      <a:pt x="5357" y="8381"/>
                      <a:pt x="5829" y="8381"/>
                    </a:cubicBezTo>
                    <a:lnTo>
                      <a:pt x="7877" y="8381"/>
                    </a:lnTo>
                    <a:cubicBezTo>
                      <a:pt x="7886" y="8380"/>
                      <a:pt x="7895" y="8380"/>
                      <a:pt x="7904" y="8380"/>
                    </a:cubicBezTo>
                    <a:close/>
                    <a:moveTo>
                      <a:pt x="7904" y="9766"/>
                    </a:moveTo>
                    <a:cubicBezTo>
                      <a:pt x="8287" y="9766"/>
                      <a:pt x="8278" y="10429"/>
                      <a:pt x="7877" y="10429"/>
                    </a:cubicBezTo>
                    <a:lnTo>
                      <a:pt x="5829" y="10429"/>
                    </a:lnTo>
                    <a:cubicBezTo>
                      <a:pt x="5388" y="10429"/>
                      <a:pt x="5357" y="9767"/>
                      <a:pt x="5829" y="9767"/>
                    </a:cubicBezTo>
                    <a:lnTo>
                      <a:pt x="7877" y="9767"/>
                    </a:lnTo>
                    <a:cubicBezTo>
                      <a:pt x="7886" y="9767"/>
                      <a:pt x="7895" y="9766"/>
                      <a:pt x="7904" y="9766"/>
                    </a:cubicBezTo>
                    <a:close/>
                    <a:moveTo>
                      <a:pt x="7877" y="11091"/>
                    </a:moveTo>
                    <a:cubicBezTo>
                      <a:pt x="8287" y="11091"/>
                      <a:pt x="8287" y="11784"/>
                      <a:pt x="7877" y="11784"/>
                    </a:cubicBezTo>
                    <a:lnTo>
                      <a:pt x="5829" y="11784"/>
                    </a:lnTo>
                    <a:cubicBezTo>
                      <a:pt x="5388" y="11784"/>
                      <a:pt x="5357" y="11091"/>
                      <a:pt x="5829" y="11091"/>
                    </a:cubicBezTo>
                    <a:close/>
                    <a:moveTo>
                      <a:pt x="4475" y="8350"/>
                    </a:moveTo>
                    <a:cubicBezTo>
                      <a:pt x="4664" y="8350"/>
                      <a:pt x="4821" y="8507"/>
                      <a:pt x="4821" y="8696"/>
                    </a:cubicBezTo>
                    <a:lnTo>
                      <a:pt x="4821" y="11469"/>
                    </a:lnTo>
                    <a:cubicBezTo>
                      <a:pt x="4821" y="11658"/>
                      <a:pt x="4664" y="11815"/>
                      <a:pt x="4475" y="11815"/>
                    </a:cubicBezTo>
                    <a:lnTo>
                      <a:pt x="1734" y="11815"/>
                    </a:lnTo>
                    <a:cubicBezTo>
                      <a:pt x="1513" y="11815"/>
                      <a:pt x="1356" y="11658"/>
                      <a:pt x="1356" y="11469"/>
                    </a:cubicBezTo>
                    <a:lnTo>
                      <a:pt x="1356" y="8696"/>
                    </a:lnTo>
                    <a:cubicBezTo>
                      <a:pt x="1356" y="8507"/>
                      <a:pt x="1513" y="8350"/>
                      <a:pt x="1734" y="8350"/>
                    </a:cubicBezTo>
                    <a:close/>
                    <a:moveTo>
                      <a:pt x="7877" y="12508"/>
                    </a:moveTo>
                    <a:cubicBezTo>
                      <a:pt x="8287" y="12508"/>
                      <a:pt x="8287" y="13170"/>
                      <a:pt x="7877" y="13170"/>
                    </a:cubicBezTo>
                    <a:lnTo>
                      <a:pt x="1734" y="13170"/>
                    </a:lnTo>
                    <a:cubicBezTo>
                      <a:pt x="1293" y="13170"/>
                      <a:pt x="1261" y="12508"/>
                      <a:pt x="1734" y="12508"/>
                    </a:cubicBezTo>
                    <a:close/>
                    <a:moveTo>
                      <a:pt x="348" y="2868"/>
                    </a:moveTo>
                    <a:cubicBezTo>
                      <a:pt x="158" y="2868"/>
                      <a:pt x="1" y="3025"/>
                      <a:pt x="1" y="3214"/>
                    </a:cubicBezTo>
                    <a:lnTo>
                      <a:pt x="1" y="12823"/>
                    </a:lnTo>
                    <a:cubicBezTo>
                      <a:pt x="1" y="13768"/>
                      <a:pt x="726" y="14525"/>
                      <a:pt x="1702" y="14525"/>
                    </a:cubicBezTo>
                    <a:lnTo>
                      <a:pt x="10083" y="14525"/>
                    </a:lnTo>
                    <a:cubicBezTo>
                      <a:pt x="9767" y="14178"/>
                      <a:pt x="9515" y="13705"/>
                      <a:pt x="9515" y="13138"/>
                    </a:cubicBezTo>
                    <a:cubicBezTo>
                      <a:pt x="9547" y="1"/>
                      <a:pt x="9547" y="6333"/>
                      <a:pt x="9547" y="3214"/>
                    </a:cubicBezTo>
                    <a:cubicBezTo>
                      <a:pt x="9547" y="3025"/>
                      <a:pt x="9389" y="2868"/>
                      <a:pt x="9200" y="286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04" name="Google Shape;304;p7"/>
            <p:cNvSpPr/>
            <p:nvPr/>
          </p:nvSpPr>
          <p:spPr>
            <a:xfrm rot="-5400000">
              <a:off x="7874100" y="153015"/>
              <a:ext cx="183662" cy="160601"/>
            </a:xfrm>
            <a:custGeom>
              <a:avLst/>
              <a:gdLst/>
              <a:ahLst/>
              <a:cxnLst/>
              <a:rect l="l" t="t" r="r" b="b"/>
              <a:pathLst>
                <a:path w="20155" h="19274" extrusionOk="0">
                  <a:moveTo>
                    <a:pt x="12103" y="1130"/>
                  </a:moveTo>
                  <a:cubicBezTo>
                    <a:pt x="13694" y="1130"/>
                    <a:pt x="15284" y="1735"/>
                    <a:pt x="16496" y="2945"/>
                  </a:cubicBezTo>
                  <a:cubicBezTo>
                    <a:pt x="18917" y="5366"/>
                    <a:pt x="18917" y="9305"/>
                    <a:pt x="16496" y="11729"/>
                  </a:cubicBezTo>
                  <a:cubicBezTo>
                    <a:pt x="15286" y="12940"/>
                    <a:pt x="13695" y="13545"/>
                    <a:pt x="12104" y="13545"/>
                  </a:cubicBezTo>
                  <a:cubicBezTo>
                    <a:pt x="10514" y="13545"/>
                    <a:pt x="8923" y="12940"/>
                    <a:pt x="7712" y="11729"/>
                  </a:cubicBezTo>
                  <a:cubicBezTo>
                    <a:pt x="5288" y="9305"/>
                    <a:pt x="5288" y="5369"/>
                    <a:pt x="7712" y="2945"/>
                  </a:cubicBezTo>
                  <a:cubicBezTo>
                    <a:pt x="8923" y="1735"/>
                    <a:pt x="10513" y="1130"/>
                    <a:pt x="12103" y="1130"/>
                  </a:cubicBezTo>
                  <a:close/>
                  <a:moveTo>
                    <a:pt x="4918" y="13726"/>
                  </a:moveTo>
                  <a:lnTo>
                    <a:pt x="5716" y="14524"/>
                  </a:lnTo>
                  <a:lnTo>
                    <a:pt x="4918" y="15322"/>
                  </a:lnTo>
                  <a:lnTo>
                    <a:pt x="4120" y="14524"/>
                  </a:lnTo>
                  <a:lnTo>
                    <a:pt x="4918" y="13726"/>
                  </a:lnTo>
                  <a:close/>
                  <a:moveTo>
                    <a:pt x="12106" y="1"/>
                  </a:moveTo>
                  <a:cubicBezTo>
                    <a:pt x="10226" y="1"/>
                    <a:pt x="8345" y="717"/>
                    <a:pt x="6914" y="2147"/>
                  </a:cubicBezTo>
                  <a:cubicBezTo>
                    <a:pt x="4725" y="4333"/>
                    <a:pt x="4240" y="7516"/>
                    <a:pt x="5315" y="10133"/>
                  </a:cubicBezTo>
                  <a:lnTo>
                    <a:pt x="4518" y="10931"/>
                  </a:lnTo>
                  <a:cubicBezTo>
                    <a:pt x="4009" y="11434"/>
                    <a:pt x="3876" y="12208"/>
                    <a:pt x="4192" y="12852"/>
                  </a:cubicBezTo>
                  <a:lnTo>
                    <a:pt x="663" y="16382"/>
                  </a:lnTo>
                  <a:cubicBezTo>
                    <a:pt x="1" y="17044"/>
                    <a:pt x="1" y="18116"/>
                    <a:pt x="663" y="18778"/>
                  </a:cubicBezTo>
                  <a:cubicBezTo>
                    <a:pt x="994" y="19108"/>
                    <a:pt x="1428" y="19273"/>
                    <a:pt x="1862" y="19273"/>
                  </a:cubicBezTo>
                  <a:cubicBezTo>
                    <a:pt x="2295" y="19273"/>
                    <a:pt x="2729" y="19108"/>
                    <a:pt x="3060" y="18778"/>
                  </a:cubicBezTo>
                  <a:lnTo>
                    <a:pt x="6586" y="15249"/>
                  </a:lnTo>
                  <a:cubicBezTo>
                    <a:pt x="6820" y="15363"/>
                    <a:pt x="7071" y="15418"/>
                    <a:pt x="7320" y="15418"/>
                  </a:cubicBezTo>
                  <a:cubicBezTo>
                    <a:pt x="7757" y="15418"/>
                    <a:pt x="8188" y="15247"/>
                    <a:pt x="8510" y="14921"/>
                  </a:cubicBezTo>
                  <a:lnTo>
                    <a:pt x="9308" y="14126"/>
                  </a:lnTo>
                  <a:cubicBezTo>
                    <a:pt x="10192" y="14489"/>
                    <a:pt x="11145" y="14675"/>
                    <a:pt x="12104" y="14675"/>
                  </a:cubicBezTo>
                  <a:cubicBezTo>
                    <a:pt x="13962" y="14675"/>
                    <a:pt x="15843" y="13979"/>
                    <a:pt x="17294" y="12527"/>
                  </a:cubicBezTo>
                  <a:cubicBezTo>
                    <a:pt x="20155" y="9666"/>
                    <a:pt x="20155" y="5008"/>
                    <a:pt x="17294" y="2147"/>
                  </a:cubicBezTo>
                  <a:cubicBezTo>
                    <a:pt x="15864" y="716"/>
                    <a:pt x="13985" y="1"/>
                    <a:pt x="1210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grpSp>
          <p:nvGrpSpPr>
            <p:cNvPr id="305" name="Google Shape;305;p7"/>
            <p:cNvGrpSpPr/>
            <p:nvPr/>
          </p:nvGrpSpPr>
          <p:grpSpPr>
            <a:xfrm>
              <a:off x="491193" y="148561"/>
              <a:ext cx="247352" cy="188727"/>
              <a:chOff x="1433349" y="2152174"/>
              <a:chExt cx="1316400" cy="1004400"/>
            </a:xfrm>
          </p:grpSpPr>
          <p:sp>
            <p:nvSpPr>
              <p:cNvPr id="306" name="Google Shape;306;p7"/>
              <p:cNvSpPr/>
              <p:nvPr/>
            </p:nvSpPr>
            <p:spPr>
              <a:xfrm rot="5400000">
                <a:off x="1844638" y="2440788"/>
                <a:ext cx="493800" cy="427200"/>
              </a:xfrm>
              <a:prstGeom prst="triangle">
                <a:avLst>
                  <a:gd name="adj" fmla="val 50000"/>
                </a:avLst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" name="Google Shape;307;p7"/>
              <p:cNvSpPr/>
              <p:nvPr/>
            </p:nvSpPr>
            <p:spPr>
              <a:xfrm>
                <a:off x="1433349" y="2152174"/>
                <a:ext cx="1316400" cy="1004400"/>
              </a:xfrm>
              <a:prstGeom prst="roundRect">
                <a:avLst>
                  <a:gd name="adj" fmla="val 16667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08" name="Google Shape;308;p7"/>
          <p:cNvSpPr txBox="1">
            <a:spLocks noGrp="1"/>
          </p:cNvSpPr>
          <p:nvPr>
            <p:ph type="title"/>
          </p:nvPr>
        </p:nvSpPr>
        <p:spPr>
          <a:xfrm>
            <a:off x="713250" y="539500"/>
            <a:ext cx="7717500" cy="64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9" name="Google Shape;309;p7"/>
          <p:cNvSpPr txBox="1">
            <a:spLocks noGrp="1"/>
          </p:cNvSpPr>
          <p:nvPr>
            <p:ph type="title" idx="2"/>
          </p:nvPr>
        </p:nvSpPr>
        <p:spPr>
          <a:xfrm>
            <a:off x="4595150" y="2204550"/>
            <a:ext cx="38355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310" name="Google Shape;310;p7"/>
          <p:cNvGrpSpPr/>
          <p:nvPr/>
        </p:nvGrpSpPr>
        <p:grpSpPr>
          <a:xfrm>
            <a:off x="557932" y="201447"/>
            <a:ext cx="125282" cy="89173"/>
            <a:chOff x="1152000" y="3898200"/>
            <a:chExt cx="766254" cy="545400"/>
          </a:xfrm>
        </p:grpSpPr>
        <p:sp>
          <p:nvSpPr>
            <p:cNvPr id="311" name="Google Shape;311;p7"/>
            <p:cNvSpPr/>
            <p:nvPr/>
          </p:nvSpPr>
          <p:spPr>
            <a:xfrm>
              <a:off x="1152000" y="3898200"/>
              <a:ext cx="635400" cy="5454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7"/>
            <p:cNvSpPr/>
            <p:nvPr/>
          </p:nvSpPr>
          <p:spPr>
            <a:xfrm rot="-5400000">
              <a:off x="1590804" y="4066040"/>
              <a:ext cx="445200" cy="209700"/>
            </a:xfrm>
            <a:prstGeom prst="triangle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8"/>
          <p:cNvSpPr/>
          <p:nvPr/>
        </p:nvSpPr>
        <p:spPr>
          <a:xfrm>
            <a:off x="2093550" y="990000"/>
            <a:ext cx="4956900" cy="35820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8"/>
          <p:cNvSpPr txBox="1">
            <a:spLocks noGrp="1"/>
          </p:cNvSpPr>
          <p:nvPr>
            <p:ph type="title"/>
          </p:nvPr>
        </p:nvSpPr>
        <p:spPr>
          <a:xfrm>
            <a:off x="2378700" y="1750225"/>
            <a:ext cx="4386600" cy="195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6" name="Google Shape;316;p8"/>
          <p:cNvSpPr txBox="1">
            <a:spLocks noGrp="1"/>
          </p:cNvSpPr>
          <p:nvPr>
            <p:ph type="title" idx="2"/>
          </p:nvPr>
        </p:nvSpPr>
        <p:spPr>
          <a:xfrm>
            <a:off x="2410800" y="3714675"/>
            <a:ext cx="4322400" cy="52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Font typeface="Roboto"/>
              <a:buNone/>
              <a:defRPr sz="18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317" name="Google Shape;317;p8"/>
          <p:cNvGrpSpPr/>
          <p:nvPr/>
        </p:nvGrpSpPr>
        <p:grpSpPr>
          <a:xfrm>
            <a:off x="0" y="-43100"/>
            <a:ext cx="9144000" cy="5205000"/>
            <a:chOff x="0" y="-43100"/>
            <a:chExt cx="9144000" cy="5205000"/>
          </a:xfrm>
        </p:grpSpPr>
        <p:sp>
          <p:nvSpPr>
            <p:cNvPr id="318" name="Google Shape;318;p8"/>
            <p:cNvSpPr/>
            <p:nvPr/>
          </p:nvSpPr>
          <p:spPr>
            <a:xfrm>
              <a:off x="0" y="-42550"/>
              <a:ext cx="9144000" cy="551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8"/>
            <p:cNvSpPr/>
            <p:nvPr/>
          </p:nvSpPr>
          <p:spPr>
            <a:xfrm>
              <a:off x="0" y="-43100"/>
              <a:ext cx="517200" cy="5205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0" name="Google Shape;320;p8"/>
            <p:cNvGrpSpPr/>
            <p:nvPr/>
          </p:nvGrpSpPr>
          <p:grpSpPr>
            <a:xfrm>
              <a:off x="2541307" y="86840"/>
              <a:ext cx="5686411" cy="292990"/>
              <a:chOff x="2039075" y="127544"/>
              <a:chExt cx="4783320" cy="310206"/>
            </a:xfrm>
          </p:grpSpPr>
          <p:sp>
            <p:nvSpPr>
              <p:cNvPr id="321" name="Google Shape;321;p8"/>
              <p:cNvSpPr/>
              <p:nvPr/>
            </p:nvSpPr>
            <p:spPr>
              <a:xfrm>
                <a:off x="2039075" y="127550"/>
                <a:ext cx="4783200" cy="3102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" name="Google Shape;322;p8"/>
              <p:cNvSpPr/>
              <p:nvPr/>
            </p:nvSpPr>
            <p:spPr>
              <a:xfrm>
                <a:off x="6440795" y="127544"/>
                <a:ext cx="381600" cy="310200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rgbClr val="F3F3F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23" name="Google Shape;323;p8"/>
            <p:cNvSpPr txBox="1"/>
            <p:nvPr/>
          </p:nvSpPr>
          <p:spPr>
            <a:xfrm>
              <a:off x="864875" y="142875"/>
              <a:ext cx="1599600" cy="20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200">
                  <a:latin typeface="Oswald"/>
                  <a:ea typeface="Oswald"/>
                  <a:cs typeface="Oswald"/>
                  <a:sym typeface="Oswald"/>
                </a:rPr>
                <a:t>Video Channel Presentation</a:t>
              </a:r>
              <a:endParaRPr sz="1200">
                <a:latin typeface="Oswald"/>
                <a:ea typeface="Oswald"/>
                <a:cs typeface="Oswald"/>
                <a:sym typeface="Oswald"/>
              </a:endParaRPr>
            </a:p>
          </p:txBody>
        </p:sp>
        <p:grpSp>
          <p:nvGrpSpPr>
            <p:cNvPr id="324" name="Google Shape;324;p8"/>
            <p:cNvGrpSpPr/>
            <p:nvPr/>
          </p:nvGrpSpPr>
          <p:grpSpPr>
            <a:xfrm>
              <a:off x="164775" y="142875"/>
              <a:ext cx="200100" cy="180875"/>
              <a:chOff x="164775" y="142875"/>
              <a:chExt cx="200100" cy="180875"/>
            </a:xfrm>
          </p:grpSpPr>
          <p:sp>
            <p:nvSpPr>
              <p:cNvPr id="325" name="Google Shape;325;p8"/>
              <p:cNvSpPr/>
              <p:nvPr/>
            </p:nvSpPr>
            <p:spPr>
              <a:xfrm>
                <a:off x="164775" y="142875"/>
                <a:ext cx="200100" cy="38100"/>
              </a:xfrm>
              <a:prstGeom prst="roundRect">
                <a:avLst>
                  <a:gd name="adj" fmla="val 16667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" name="Google Shape;326;p8"/>
              <p:cNvSpPr/>
              <p:nvPr/>
            </p:nvSpPr>
            <p:spPr>
              <a:xfrm>
                <a:off x="164775" y="285650"/>
                <a:ext cx="200100" cy="38100"/>
              </a:xfrm>
              <a:prstGeom prst="roundRect">
                <a:avLst>
                  <a:gd name="adj" fmla="val 16667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" name="Google Shape;327;p8"/>
              <p:cNvSpPr/>
              <p:nvPr/>
            </p:nvSpPr>
            <p:spPr>
              <a:xfrm>
                <a:off x="164775" y="214263"/>
                <a:ext cx="200100" cy="38100"/>
              </a:xfrm>
              <a:prstGeom prst="roundRect">
                <a:avLst>
                  <a:gd name="adj" fmla="val 16667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28" name="Google Shape;328;p8"/>
            <p:cNvGrpSpPr/>
            <p:nvPr/>
          </p:nvGrpSpPr>
          <p:grpSpPr>
            <a:xfrm>
              <a:off x="136421" y="2300197"/>
              <a:ext cx="244341" cy="214216"/>
              <a:chOff x="-46042675" y="3218600"/>
              <a:chExt cx="300100" cy="263100"/>
            </a:xfrm>
          </p:grpSpPr>
          <p:sp>
            <p:nvSpPr>
              <p:cNvPr id="329" name="Google Shape;329;p8"/>
              <p:cNvSpPr/>
              <p:nvPr/>
            </p:nvSpPr>
            <p:spPr>
              <a:xfrm>
                <a:off x="-46042675" y="3302875"/>
                <a:ext cx="35475" cy="130000"/>
              </a:xfrm>
              <a:custGeom>
                <a:avLst/>
                <a:gdLst/>
                <a:ahLst/>
                <a:cxnLst/>
                <a:rect l="l" t="t" r="r" b="b"/>
                <a:pathLst>
                  <a:path w="1419" h="5200" extrusionOk="0">
                    <a:moveTo>
                      <a:pt x="1" y="1"/>
                    </a:moveTo>
                    <a:lnTo>
                      <a:pt x="1" y="5199"/>
                    </a:lnTo>
                    <a:lnTo>
                      <a:pt x="1418" y="4506"/>
                    </a:lnTo>
                    <a:lnTo>
                      <a:pt x="1418" y="726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" name="Google Shape;330;p8"/>
              <p:cNvSpPr/>
              <p:nvPr/>
            </p:nvSpPr>
            <p:spPr>
              <a:xfrm>
                <a:off x="-45919025" y="3341475"/>
                <a:ext cx="53600" cy="52800"/>
              </a:xfrm>
              <a:custGeom>
                <a:avLst/>
                <a:gdLst/>
                <a:ahLst/>
                <a:cxnLst/>
                <a:rect l="l" t="t" r="r" b="b"/>
                <a:pathLst>
                  <a:path w="2144" h="2112" extrusionOk="0">
                    <a:moveTo>
                      <a:pt x="1072" y="1"/>
                    </a:moveTo>
                    <a:cubicBezTo>
                      <a:pt x="473" y="1"/>
                      <a:pt x="1" y="473"/>
                      <a:pt x="1" y="1072"/>
                    </a:cubicBezTo>
                    <a:cubicBezTo>
                      <a:pt x="1" y="1639"/>
                      <a:pt x="473" y="2112"/>
                      <a:pt x="1072" y="2112"/>
                    </a:cubicBezTo>
                    <a:cubicBezTo>
                      <a:pt x="1671" y="2112"/>
                      <a:pt x="2143" y="1639"/>
                      <a:pt x="2143" y="1072"/>
                    </a:cubicBezTo>
                    <a:cubicBezTo>
                      <a:pt x="2143" y="473"/>
                      <a:pt x="1639" y="1"/>
                      <a:pt x="107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" name="Google Shape;331;p8"/>
              <p:cNvSpPr/>
              <p:nvPr/>
            </p:nvSpPr>
            <p:spPr>
              <a:xfrm>
                <a:off x="-45778025" y="3302875"/>
                <a:ext cx="35450" cy="130000"/>
              </a:xfrm>
              <a:custGeom>
                <a:avLst/>
                <a:gdLst/>
                <a:ahLst/>
                <a:cxnLst/>
                <a:rect l="l" t="t" r="r" b="b"/>
                <a:pathLst>
                  <a:path w="1418" h="5200" extrusionOk="0">
                    <a:moveTo>
                      <a:pt x="1418" y="1"/>
                    </a:moveTo>
                    <a:lnTo>
                      <a:pt x="0" y="726"/>
                    </a:lnTo>
                    <a:lnTo>
                      <a:pt x="0" y="4506"/>
                    </a:lnTo>
                    <a:lnTo>
                      <a:pt x="1418" y="5199"/>
                    </a:lnTo>
                    <a:lnTo>
                      <a:pt x="141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" name="Google Shape;332;p8"/>
              <p:cNvSpPr/>
              <p:nvPr/>
            </p:nvSpPr>
            <p:spPr>
              <a:xfrm>
                <a:off x="-46042675" y="3235950"/>
                <a:ext cx="300100" cy="245750"/>
              </a:xfrm>
              <a:custGeom>
                <a:avLst/>
                <a:gdLst/>
                <a:ahLst/>
                <a:cxnLst/>
                <a:rect l="l" t="t" r="r" b="b"/>
                <a:pathLst>
                  <a:path w="12004" h="9830" extrusionOk="0">
                    <a:moveTo>
                      <a:pt x="6018" y="2142"/>
                    </a:moveTo>
                    <a:cubicBezTo>
                      <a:pt x="7751" y="2142"/>
                      <a:pt x="9168" y="3560"/>
                      <a:pt x="9168" y="5293"/>
                    </a:cubicBezTo>
                    <a:cubicBezTo>
                      <a:pt x="9168" y="7026"/>
                      <a:pt x="7751" y="8443"/>
                      <a:pt x="6018" y="8443"/>
                    </a:cubicBezTo>
                    <a:cubicBezTo>
                      <a:pt x="4285" y="8443"/>
                      <a:pt x="2867" y="7026"/>
                      <a:pt x="2867" y="5293"/>
                    </a:cubicBezTo>
                    <a:cubicBezTo>
                      <a:pt x="2867" y="3560"/>
                      <a:pt x="4285" y="2142"/>
                      <a:pt x="6018" y="2142"/>
                    </a:cubicBezTo>
                    <a:close/>
                    <a:moveTo>
                      <a:pt x="1765" y="0"/>
                    </a:moveTo>
                    <a:cubicBezTo>
                      <a:pt x="1576" y="0"/>
                      <a:pt x="1418" y="158"/>
                      <a:pt x="1418" y="378"/>
                    </a:cubicBezTo>
                    <a:lnTo>
                      <a:pt x="1418" y="725"/>
                    </a:lnTo>
                    <a:lnTo>
                      <a:pt x="1072" y="725"/>
                    </a:lnTo>
                    <a:cubicBezTo>
                      <a:pt x="473" y="725"/>
                      <a:pt x="1" y="1197"/>
                      <a:pt x="1" y="1796"/>
                    </a:cubicBezTo>
                    <a:lnTo>
                      <a:pt x="1" y="1890"/>
                    </a:lnTo>
                    <a:lnTo>
                      <a:pt x="1922" y="2835"/>
                    </a:lnTo>
                    <a:cubicBezTo>
                      <a:pt x="2048" y="2930"/>
                      <a:pt x="2143" y="3056"/>
                      <a:pt x="2143" y="3151"/>
                    </a:cubicBezTo>
                    <a:lnTo>
                      <a:pt x="2143" y="7372"/>
                    </a:lnTo>
                    <a:cubicBezTo>
                      <a:pt x="2143" y="7498"/>
                      <a:pt x="2048" y="7624"/>
                      <a:pt x="1922" y="7687"/>
                    </a:cubicBezTo>
                    <a:lnTo>
                      <a:pt x="1" y="8632"/>
                    </a:lnTo>
                    <a:lnTo>
                      <a:pt x="1" y="8758"/>
                    </a:lnTo>
                    <a:cubicBezTo>
                      <a:pt x="1" y="9357"/>
                      <a:pt x="473" y="9830"/>
                      <a:pt x="1072" y="9830"/>
                    </a:cubicBezTo>
                    <a:lnTo>
                      <a:pt x="10964" y="9830"/>
                    </a:lnTo>
                    <a:cubicBezTo>
                      <a:pt x="11531" y="9830"/>
                      <a:pt x="12004" y="9357"/>
                      <a:pt x="12004" y="8758"/>
                    </a:cubicBezTo>
                    <a:lnTo>
                      <a:pt x="12004" y="8632"/>
                    </a:lnTo>
                    <a:lnTo>
                      <a:pt x="10082" y="7687"/>
                    </a:lnTo>
                    <a:cubicBezTo>
                      <a:pt x="9956" y="7624"/>
                      <a:pt x="9893" y="7498"/>
                      <a:pt x="9893" y="7372"/>
                    </a:cubicBezTo>
                    <a:lnTo>
                      <a:pt x="9893" y="3151"/>
                    </a:lnTo>
                    <a:cubicBezTo>
                      <a:pt x="9893" y="3056"/>
                      <a:pt x="9956" y="2930"/>
                      <a:pt x="10082" y="2835"/>
                    </a:cubicBezTo>
                    <a:lnTo>
                      <a:pt x="12004" y="1890"/>
                    </a:lnTo>
                    <a:lnTo>
                      <a:pt x="12004" y="1796"/>
                    </a:lnTo>
                    <a:cubicBezTo>
                      <a:pt x="12004" y="1197"/>
                      <a:pt x="11531" y="725"/>
                      <a:pt x="10933" y="725"/>
                    </a:cubicBezTo>
                    <a:lnTo>
                      <a:pt x="2143" y="725"/>
                    </a:lnTo>
                    <a:lnTo>
                      <a:pt x="2143" y="378"/>
                    </a:lnTo>
                    <a:cubicBezTo>
                      <a:pt x="2143" y="158"/>
                      <a:pt x="1985" y="0"/>
                      <a:pt x="176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" name="Google Shape;333;p8"/>
              <p:cNvSpPr/>
              <p:nvPr/>
            </p:nvSpPr>
            <p:spPr>
              <a:xfrm>
                <a:off x="-45952875" y="3306025"/>
                <a:ext cx="122100" cy="122125"/>
              </a:xfrm>
              <a:custGeom>
                <a:avLst/>
                <a:gdLst/>
                <a:ahLst/>
                <a:cxnLst/>
                <a:rect l="l" t="t" r="r" b="b"/>
                <a:pathLst>
                  <a:path w="4884" h="4885" extrusionOk="0">
                    <a:moveTo>
                      <a:pt x="2426" y="663"/>
                    </a:moveTo>
                    <a:cubicBezTo>
                      <a:pt x="3403" y="663"/>
                      <a:pt x="4190" y="1450"/>
                      <a:pt x="4190" y="2458"/>
                    </a:cubicBezTo>
                    <a:cubicBezTo>
                      <a:pt x="4159" y="3435"/>
                      <a:pt x="3371" y="4223"/>
                      <a:pt x="2426" y="4223"/>
                    </a:cubicBezTo>
                    <a:cubicBezTo>
                      <a:pt x="1449" y="4223"/>
                      <a:pt x="662" y="3435"/>
                      <a:pt x="662" y="2458"/>
                    </a:cubicBezTo>
                    <a:cubicBezTo>
                      <a:pt x="662" y="1450"/>
                      <a:pt x="1449" y="663"/>
                      <a:pt x="2426" y="663"/>
                    </a:cubicBezTo>
                    <a:close/>
                    <a:moveTo>
                      <a:pt x="2426" y="1"/>
                    </a:moveTo>
                    <a:cubicBezTo>
                      <a:pt x="1103" y="1"/>
                      <a:pt x="0" y="1104"/>
                      <a:pt x="0" y="2458"/>
                    </a:cubicBezTo>
                    <a:cubicBezTo>
                      <a:pt x="0" y="3782"/>
                      <a:pt x="1103" y="4884"/>
                      <a:pt x="2426" y="4884"/>
                    </a:cubicBezTo>
                    <a:cubicBezTo>
                      <a:pt x="3781" y="4884"/>
                      <a:pt x="4883" y="3782"/>
                      <a:pt x="4883" y="2458"/>
                    </a:cubicBezTo>
                    <a:cubicBezTo>
                      <a:pt x="4883" y="1104"/>
                      <a:pt x="3781" y="1"/>
                      <a:pt x="242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" name="Google Shape;334;p8"/>
              <p:cNvSpPr/>
              <p:nvPr/>
            </p:nvSpPr>
            <p:spPr>
              <a:xfrm>
                <a:off x="-45941075" y="3218600"/>
                <a:ext cx="98475" cy="17375"/>
              </a:xfrm>
              <a:custGeom>
                <a:avLst/>
                <a:gdLst/>
                <a:ahLst/>
                <a:cxnLst/>
                <a:rect l="l" t="t" r="r" b="b"/>
                <a:pathLst>
                  <a:path w="3939" h="695" extrusionOk="0">
                    <a:moveTo>
                      <a:pt x="536" y="1"/>
                    </a:moveTo>
                    <a:cubicBezTo>
                      <a:pt x="410" y="1"/>
                      <a:pt x="316" y="64"/>
                      <a:pt x="221" y="190"/>
                    </a:cubicBezTo>
                    <a:lnTo>
                      <a:pt x="1" y="694"/>
                    </a:lnTo>
                    <a:lnTo>
                      <a:pt x="3939" y="694"/>
                    </a:lnTo>
                    <a:lnTo>
                      <a:pt x="3655" y="190"/>
                    </a:lnTo>
                    <a:cubicBezTo>
                      <a:pt x="3592" y="64"/>
                      <a:pt x="3466" y="1"/>
                      <a:pt x="334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35" name="Google Shape;335;p8"/>
            <p:cNvGrpSpPr/>
            <p:nvPr/>
          </p:nvGrpSpPr>
          <p:grpSpPr>
            <a:xfrm>
              <a:off x="119564" y="809446"/>
              <a:ext cx="278059" cy="224217"/>
              <a:chOff x="-13512225" y="4080275"/>
              <a:chExt cx="353675" cy="352875"/>
            </a:xfrm>
          </p:grpSpPr>
          <p:sp>
            <p:nvSpPr>
              <p:cNvPr id="336" name="Google Shape;336;p8"/>
              <p:cNvSpPr/>
              <p:nvPr/>
            </p:nvSpPr>
            <p:spPr>
              <a:xfrm>
                <a:off x="-13512225" y="4203925"/>
                <a:ext cx="353675" cy="229225"/>
              </a:xfrm>
              <a:custGeom>
                <a:avLst/>
                <a:gdLst/>
                <a:ahLst/>
                <a:cxnLst/>
                <a:rect l="l" t="t" r="r" b="b"/>
                <a:pathLst>
                  <a:path w="14147" h="9169" extrusionOk="0">
                    <a:moveTo>
                      <a:pt x="5407" y="1717"/>
                    </a:moveTo>
                    <a:cubicBezTo>
                      <a:pt x="5482" y="1717"/>
                      <a:pt x="5561" y="1733"/>
                      <a:pt x="5640" y="1765"/>
                    </a:cubicBezTo>
                    <a:lnTo>
                      <a:pt x="9767" y="4254"/>
                    </a:lnTo>
                    <a:cubicBezTo>
                      <a:pt x="9893" y="4348"/>
                      <a:pt x="9987" y="4443"/>
                      <a:pt x="9987" y="4600"/>
                    </a:cubicBezTo>
                    <a:cubicBezTo>
                      <a:pt x="9987" y="4758"/>
                      <a:pt x="9893" y="4915"/>
                      <a:pt x="9767" y="5010"/>
                    </a:cubicBezTo>
                    <a:lnTo>
                      <a:pt x="5640" y="7499"/>
                    </a:lnTo>
                    <a:cubicBezTo>
                      <a:pt x="5577" y="7530"/>
                      <a:pt x="5506" y="7546"/>
                      <a:pt x="5431" y="7546"/>
                    </a:cubicBezTo>
                    <a:cubicBezTo>
                      <a:pt x="5356" y="7546"/>
                      <a:pt x="5277" y="7530"/>
                      <a:pt x="5199" y="7499"/>
                    </a:cubicBezTo>
                    <a:cubicBezTo>
                      <a:pt x="5104" y="7404"/>
                      <a:pt x="5010" y="7278"/>
                      <a:pt x="5010" y="7121"/>
                    </a:cubicBezTo>
                    <a:lnTo>
                      <a:pt x="5010" y="2143"/>
                    </a:lnTo>
                    <a:cubicBezTo>
                      <a:pt x="5010" y="1985"/>
                      <a:pt x="5104" y="1859"/>
                      <a:pt x="5199" y="1765"/>
                    </a:cubicBezTo>
                    <a:cubicBezTo>
                      <a:pt x="5262" y="1733"/>
                      <a:pt x="5333" y="1717"/>
                      <a:pt x="5407" y="1717"/>
                    </a:cubicBezTo>
                    <a:close/>
                    <a:moveTo>
                      <a:pt x="63" y="0"/>
                    </a:moveTo>
                    <a:lnTo>
                      <a:pt x="63" y="7971"/>
                    </a:lnTo>
                    <a:cubicBezTo>
                      <a:pt x="0" y="8633"/>
                      <a:pt x="568" y="9168"/>
                      <a:pt x="1261" y="9168"/>
                    </a:cubicBezTo>
                    <a:lnTo>
                      <a:pt x="12886" y="9168"/>
                    </a:lnTo>
                    <a:cubicBezTo>
                      <a:pt x="13548" y="9168"/>
                      <a:pt x="14146" y="8633"/>
                      <a:pt x="14146" y="7908"/>
                    </a:cubicBezTo>
                    <a:lnTo>
                      <a:pt x="1414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" name="Google Shape;337;p8"/>
              <p:cNvSpPr/>
              <p:nvPr/>
            </p:nvSpPr>
            <p:spPr>
              <a:xfrm>
                <a:off x="-13366525" y="4275600"/>
                <a:ext cx="73275" cy="88225"/>
              </a:xfrm>
              <a:custGeom>
                <a:avLst/>
                <a:gdLst/>
                <a:ahLst/>
                <a:cxnLst/>
                <a:rect l="l" t="t" r="r" b="b"/>
                <a:pathLst>
                  <a:path w="2931" h="3529" extrusionOk="0">
                    <a:moveTo>
                      <a:pt x="1" y="0"/>
                    </a:moveTo>
                    <a:lnTo>
                      <a:pt x="1" y="3529"/>
                    </a:lnTo>
                    <a:lnTo>
                      <a:pt x="2931" y="1733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" name="Google Shape;338;p8"/>
              <p:cNvSpPr/>
              <p:nvPr/>
            </p:nvSpPr>
            <p:spPr>
              <a:xfrm>
                <a:off x="-13398800" y="4143275"/>
                <a:ext cx="65375" cy="40975"/>
              </a:xfrm>
              <a:custGeom>
                <a:avLst/>
                <a:gdLst/>
                <a:ahLst/>
                <a:cxnLst/>
                <a:rect l="l" t="t" r="r" b="b"/>
                <a:pathLst>
                  <a:path w="2615" h="1639" extrusionOk="0">
                    <a:moveTo>
                      <a:pt x="1103" y="1"/>
                    </a:moveTo>
                    <a:lnTo>
                      <a:pt x="0" y="1639"/>
                    </a:lnTo>
                    <a:lnTo>
                      <a:pt x="1512" y="1639"/>
                    </a:lnTo>
                    <a:lnTo>
                      <a:pt x="261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" name="Google Shape;339;p8"/>
              <p:cNvSpPr/>
              <p:nvPr/>
            </p:nvSpPr>
            <p:spPr>
              <a:xfrm>
                <a:off x="-13336575" y="4143275"/>
                <a:ext cx="64600" cy="40975"/>
              </a:xfrm>
              <a:custGeom>
                <a:avLst/>
                <a:gdLst/>
                <a:ahLst/>
                <a:cxnLst/>
                <a:rect l="l" t="t" r="r" b="b"/>
                <a:pathLst>
                  <a:path w="2584" h="1639" extrusionOk="0">
                    <a:moveTo>
                      <a:pt x="1103" y="1"/>
                    </a:moveTo>
                    <a:lnTo>
                      <a:pt x="0" y="1639"/>
                    </a:lnTo>
                    <a:lnTo>
                      <a:pt x="1481" y="1639"/>
                    </a:lnTo>
                    <a:lnTo>
                      <a:pt x="258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" name="Google Shape;340;p8"/>
              <p:cNvSpPr/>
              <p:nvPr/>
            </p:nvSpPr>
            <p:spPr>
              <a:xfrm>
                <a:off x="-13398800" y="4081050"/>
                <a:ext cx="65375" cy="40975"/>
              </a:xfrm>
              <a:custGeom>
                <a:avLst/>
                <a:gdLst/>
                <a:ahLst/>
                <a:cxnLst/>
                <a:rect l="l" t="t" r="r" b="b"/>
                <a:pathLst>
                  <a:path w="2615" h="1639" extrusionOk="0">
                    <a:moveTo>
                      <a:pt x="0" y="1"/>
                    </a:moveTo>
                    <a:lnTo>
                      <a:pt x="1103" y="1639"/>
                    </a:lnTo>
                    <a:lnTo>
                      <a:pt x="2615" y="1639"/>
                    </a:lnTo>
                    <a:lnTo>
                      <a:pt x="151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" name="Google Shape;341;p8"/>
              <p:cNvSpPr/>
              <p:nvPr/>
            </p:nvSpPr>
            <p:spPr>
              <a:xfrm>
                <a:off x="-13274375" y="4143275"/>
                <a:ext cx="64625" cy="40975"/>
              </a:xfrm>
              <a:custGeom>
                <a:avLst/>
                <a:gdLst/>
                <a:ahLst/>
                <a:cxnLst/>
                <a:rect l="l" t="t" r="r" b="b"/>
                <a:pathLst>
                  <a:path w="2585" h="1639" extrusionOk="0">
                    <a:moveTo>
                      <a:pt x="1104" y="1"/>
                    </a:moveTo>
                    <a:lnTo>
                      <a:pt x="1" y="1639"/>
                    </a:lnTo>
                    <a:lnTo>
                      <a:pt x="1482" y="1639"/>
                    </a:lnTo>
                    <a:lnTo>
                      <a:pt x="258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" name="Google Shape;342;p8"/>
              <p:cNvSpPr/>
              <p:nvPr/>
            </p:nvSpPr>
            <p:spPr>
              <a:xfrm>
                <a:off x="-13212925" y="4081050"/>
                <a:ext cx="54375" cy="40975"/>
              </a:xfrm>
              <a:custGeom>
                <a:avLst/>
                <a:gdLst/>
                <a:ahLst/>
                <a:cxnLst/>
                <a:rect l="l" t="t" r="r" b="b"/>
                <a:pathLst>
                  <a:path w="2175" h="1639" extrusionOk="0">
                    <a:moveTo>
                      <a:pt x="0" y="1"/>
                    </a:moveTo>
                    <a:lnTo>
                      <a:pt x="1103" y="1639"/>
                    </a:lnTo>
                    <a:lnTo>
                      <a:pt x="2174" y="1639"/>
                    </a:lnTo>
                    <a:lnTo>
                      <a:pt x="2174" y="820"/>
                    </a:lnTo>
                    <a:cubicBezTo>
                      <a:pt x="2174" y="347"/>
                      <a:pt x="1796" y="1"/>
                      <a:pt x="132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" name="Google Shape;343;p8"/>
              <p:cNvSpPr/>
              <p:nvPr/>
            </p:nvSpPr>
            <p:spPr>
              <a:xfrm>
                <a:off x="-13212925" y="4143275"/>
                <a:ext cx="54375" cy="40975"/>
              </a:xfrm>
              <a:custGeom>
                <a:avLst/>
                <a:gdLst/>
                <a:ahLst/>
                <a:cxnLst/>
                <a:rect l="l" t="t" r="r" b="b"/>
                <a:pathLst>
                  <a:path w="2175" h="1639" extrusionOk="0">
                    <a:moveTo>
                      <a:pt x="1103" y="1"/>
                    </a:moveTo>
                    <a:lnTo>
                      <a:pt x="0" y="1639"/>
                    </a:lnTo>
                    <a:lnTo>
                      <a:pt x="2174" y="1639"/>
                    </a:lnTo>
                    <a:lnTo>
                      <a:pt x="217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" name="Google Shape;344;p8"/>
              <p:cNvSpPr/>
              <p:nvPr/>
            </p:nvSpPr>
            <p:spPr>
              <a:xfrm>
                <a:off x="-13274375" y="4081050"/>
                <a:ext cx="64625" cy="40975"/>
              </a:xfrm>
              <a:custGeom>
                <a:avLst/>
                <a:gdLst/>
                <a:ahLst/>
                <a:cxnLst/>
                <a:rect l="l" t="t" r="r" b="b"/>
                <a:pathLst>
                  <a:path w="2585" h="1639" extrusionOk="0">
                    <a:moveTo>
                      <a:pt x="1" y="1"/>
                    </a:moveTo>
                    <a:lnTo>
                      <a:pt x="1104" y="1639"/>
                    </a:lnTo>
                    <a:lnTo>
                      <a:pt x="2584" y="1639"/>
                    </a:lnTo>
                    <a:lnTo>
                      <a:pt x="148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" name="Google Shape;345;p8"/>
              <p:cNvSpPr/>
              <p:nvPr/>
            </p:nvSpPr>
            <p:spPr>
              <a:xfrm>
                <a:off x="-13336575" y="4081050"/>
                <a:ext cx="64600" cy="40975"/>
              </a:xfrm>
              <a:custGeom>
                <a:avLst/>
                <a:gdLst/>
                <a:ahLst/>
                <a:cxnLst/>
                <a:rect l="l" t="t" r="r" b="b"/>
                <a:pathLst>
                  <a:path w="2584" h="1639" extrusionOk="0">
                    <a:moveTo>
                      <a:pt x="0" y="1"/>
                    </a:moveTo>
                    <a:lnTo>
                      <a:pt x="1103" y="1639"/>
                    </a:lnTo>
                    <a:lnTo>
                      <a:pt x="2583" y="1639"/>
                    </a:lnTo>
                    <a:lnTo>
                      <a:pt x="148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" name="Google Shape;346;p8"/>
              <p:cNvSpPr/>
              <p:nvPr/>
            </p:nvSpPr>
            <p:spPr>
              <a:xfrm>
                <a:off x="-13512225" y="4080275"/>
                <a:ext cx="123675" cy="103200"/>
              </a:xfrm>
              <a:custGeom>
                <a:avLst/>
                <a:gdLst/>
                <a:ahLst/>
                <a:cxnLst/>
                <a:rect l="l" t="t" r="r" b="b"/>
                <a:pathLst>
                  <a:path w="4947" h="4128" extrusionOk="0">
                    <a:moveTo>
                      <a:pt x="2489" y="1260"/>
                    </a:moveTo>
                    <a:cubicBezTo>
                      <a:pt x="2962" y="1260"/>
                      <a:pt x="3371" y="1607"/>
                      <a:pt x="3371" y="2080"/>
                    </a:cubicBezTo>
                    <a:cubicBezTo>
                      <a:pt x="3371" y="2552"/>
                      <a:pt x="2962" y="2899"/>
                      <a:pt x="2489" y="2899"/>
                    </a:cubicBezTo>
                    <a:cubicBezTo>
                      <a:pt x="2017" y="2899"/>
                      <a:pt x="1670" y="2552"/>
                      <a:pt x="1670" y="2080"/>
                    </a:cubicBezTo>
                    <a:cubicBezTo>
                      <a:pt x="1670" y="1607"/>
                      <a:pt x="2017" y="1260"/>
                      <a:pt x="2489" y="1260"/>
                    </a:cubicBezTo>
                    <a:close/>
                    <a:moveTo>
                      <a:pt x="1261" y="0"/>
                    </a:moveTo>
                    <a:cubicBezTo>
                      <a:pt x="599" y="0"/>
                      <a:pt x="0" y="536"/>
                      <a:pt x="0" y="1260"/>
                    </a:cubicBezTo>
                    <a:lnTo>
                      <a:pt x="0" y="4127"/>
                    </a:lnTo>
                    <a:lnTo>
                      <a:pt x="3560" y="4127"/>
                    </a:lnTo>
                    <a:lnTo>
                      <a:pt x="4947" y="2080"/>
                    </a:lnTo>
                    <a:lnTo>
                      <a:pt x="356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47" name="Google Shape;347;p8"/>
            <p:cNvGrpSpPr/>
            <p:nvPr/>
          </p:nvGrpSpPr>
          <p:grpSpPr>
            <a:xfrm>
              <a:off x="125276" y="3001692"/>
              <a:ext cx="266639" cy="228787"/>
              <a:chOff x="-3037625" y="3254850"/>
              <a:chExt cx="299325" cy="256775"/>
            </a:xfrm>
          </p:grpSpPr>
          <p:sp>
            <p:nvSpPr>
              <p:cNvPr id="348" name="Google Shape;348;p8"/>
              <p:cNvSpPr/>
              <p:nvPr/>
            </p:nvSpPr>
            <p:spPr>
              <a:xfrm>
                <a:off x="-3037625" y="3460400"/>
                <a:ext cx="152825" cy="51225"/>
              </a:xfrm>
              <a:custGeom>
                <a:avLst/>
                <a:gdLst/>
                <a:ahLst/>
                <a:cxnLst/>
                <a:rect l="l" t="t" r="r" b="b"/>
                <a:pathLst>
                  <a:path w="6113" h="2049" extrusionOk="0">
                    <a:moveTo>
                      <a:pt x="1356" y="1"/>
                    </a:moveTo>
                    <a:cubicBezTo>
                      <a:pt x="1" y="1"/>
                      <a:pt x="1" y="2049"/>
                      <a:pt x="1356" y="2049"/>
                    </a:cubicBezTo>
                    <a:lnTo>
                      <a:pt x="4758" y="2049"/>
                    </a:lnTo>
                    <a:cubicBezTo>
                      <a:pt x="6113" y="2049"/>
                      <a:pt x="6113" y="1"/>
                      <a:pt x="475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" name="Google Shape;349;p8"/>
              <p:cNvSpPr/>
              <p:nvPr/>
            </p:nvSpPr>
            <p:spPr>
              <a:xfrm>
                <a:off x="-2884825" y="3460400"/>
                <a:ext cx="146525" cy="51225"/>
              </a:xfrm>
              <a:custGeom>
                <a:avLst/>
                <a:gdLst/>
                <a:ahLst/>
                <a:cxnLst/>
                <a:rect l="l" t="t" r="r" b="b"/>
                <a:pathLst>
                  <a:path w="5861" h="2049" extrusionOk="0">
                    <a:moveTo>
                      <a:pt x="1" y="1"/>
                    </a:moveTo>
                    <a:cubicBezTo>
                      <a:pt x="473" y="631"/>
                      <a:pt x="473" y="1419"/>
                      <a:pt x="1" y="2049"/>
                    </a:cubicBezTo>
                    <a:lnTo>
                      <a:pt x="4853" y="2049"/>
                    </a:lnTo>
                    <a:cubicBezTo>
                      <a:pt x="5388" y="2049"/>
                      <a:pt x="5861" y="1576"/>
                      <a:pt x="5861" y="1041"/>
                    </a:cubicBezTo>
                    <a:cubicBezTo>
                      <a:pt x="5861" y="442"/>
                      <a:pt x="5451" y="1"/>
                      <a:pt x="485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" name="Google Shape;350;p8"/>
              <p:cNvSpPr/>
              <p:nvPr/>
            </p:nvSpPr>
            <p:spPr>
              <a:xfrm>
                <a:off x="-2909225" y="3313125"/>
                <a:ext cx="59875" cy="72475"/>
              </a:xfrm>
              <a:custGeom>
                <a:avLst/>
                <a:gdLst/>
                <a:ahLst/>
                <a:cxnLst/>
                <a:rect l="l" t="t" r="r" b="b"/>
                <a:pathLst>
                  <a:path w="2395" h="2899" extrusionOk="0">
                    <a:moveTo>
                      <a:pt x="0" y="1"/>
                    </a:moveTo>
                    <a:lnTo>
                      <a:pt x="0" y="2899"/>
                    </a:lnTo>
                    <a:lnTo>
                      <a:pt x="2395" y="145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" name="Google Shape;351;p8"/>
              <p:cNvSpPr/>
              <p:nvPr/>
            </p:nvSpPr>
            <p:spPr>
              <a:xfrm>
                <a:off x="-3029750" y="3254850"/>
                <a:ext cx="291450" cy="188250"/>
              </a:xfrm>
              <a:custGeom>
                <a:avLst/>
                <a:gdLst/>
                <a:ahLst/>
                <a:cxnLst/>
                <a:rect l="l" t="t" r="r" b="b"/>
                <a:pathLst>
                  <a:path w="11658" h="7530" extrusionOk="0">
                    <a:moveTo>
                      <a:pt x="4414" y="1387"/>
                    </a:moveTo>
                    <a:cubicBezTo>
                      <a:pt x="4476" y="1387"/>
                      <a:pt x="4541" y="1407"/>
                      <a:pt x="4601" y="1449"/>
                    </a:cubicBezTo>
                    <a:lnTo>
                      <a:pt x="8035" y="3497"/>
                    </a:lnTo>
                    <a:cubicBezTo>
                      <a:pt x="8287" y="3623"/>
                      <a:pt x="8287" y="3938"/>
                      <a:pt x="8035" y="4064"/>
                    </a:cubicBezTo>
                    <a:lnTo>
                      <a:pt x="4601" y="6112"/>
                    </a:lnTo>
                    <a:cubicBezTo>
                      <a:pt x="4552" y="6140"/>
                      <a:pt x="4500" y="6153"/>
                      <a:pt x="4448" y="6153"/>
                    </a:cubicBezTo>
                    <a:cubicBezTo>
                      <a:pt x="4268" y="6153"/>
                      <a:pt x="4097" y="6000"/>
                      <a:pt x="4097" y="5829"/>
                    </a:cubicBezTo>
                    <a:lnTo>
                      <a:pt x="4097" y="1733"/>
                    </a:lnTo>
                    <a:cubicBezTo>
                      <a:pt x="4097" y="1527"/>
                      <a:pt x="4247" y="1387"/>
                      <a:pt x="4414" y="1387"/>
                    </a:cubicBezTo>
                    <a:close/>
                    <a:moveTo>
                      <a:pt x="1041" y="0"/>
                    </a:moveTo>
                    <a:cubicBezTo>
                      <a:pt x="473" y="0"/>
                      <a:pt x="1" y="473"/>
                      <a:pt x="1" y="1040"/>
                    </a:cubicBezTo>
                    <a:lnTo>
                      <a:pt x="1" y="6490"/>
                    </a:lnTo>
                    <a:cubicBezTo>
                      <a:pt x="1" y="7057"/>
                      <a:pt x="473" y="7530"/>
                      <a:pt x="1041" y="7530"/>
                    </a:cubicBezTo>
                    <a:lnTo>
                      <a:pt x="10650" y="7530"/>
                    </a:lnTo>
                    <a:cubicBezTo>
                      <a:pt x="11185" y="7530"/>
                      <a:pt x="11658" y="7057"/>
                      <a:pt x="11658" y="6490"/>
                    </a:cubicBezTo>
                    <a:lnTo>
                      <a:pt x="11658" y="1040"/>
                    </a:lnTo>
                    <a:cubicBezTo>
                      <a:pt x="11658" y="473"/>
                      <a:pt x="11248" y="0"/>
                      <a:pt x="1065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52" name="Google Shape;352;p8"/>
            <p:cNvGrpSpPr/>
            <p:nvPr/>
          </p:nvGrpSpPr>
          <p:grpSpPr>
            <a:xfrm>
              <a:off x="120575" y="1469909"/>
              <a:ext cx="276059" cy="343008"/>
              <a:chOff x="-2310650" y="3525775"/>
              <a:chExt cx="292250" cy="363125"/>
            </a:xfrm>
          </p:grpSpPr>
          <p:sp>
            <p:nvSpPr>
              <p:cNvPr id="353" name="Google Shape;353;p8"/>
              <p:cNvSpPr/>
              <p:nvPr/>
            </p:nvSpPr>
            <p:spPr>
              <a:xfrm>
                <a:off x="-2053075" y="3648650"/>
                <a:ext cx="34675" cy="233950"/>
              </a:xfrm>
              <a:custGeom>
                <a:avLst/>
                <a:gdLst/>
                <a:ahLst/>
                <a:cxnLst/>
                <a:rect l="l" t="t" r="r" b="b"/>
                <a:pathLst>
                  <a:path w="1387" h="9358" extrusionOk="0">
                    <a:moveTo>
                      <a:pt x="0" y="1"/>
                    </a:moveTo>
                    <a:lnTo>
                      <a:pt x="0" y="8286"/>
                    </a:lnTo>
                    <a:cubicBezTo>
                      <a:pt x="0" y="8664"/>
                      <a:pt x="158" y="9011"/>
                      <a:pt x="441" y="9263"/>
                    </a:cubicBezTo>
                    <a:cubicBezTo>
                      <a:pt x="504" y="9326"/>
                      <a:pt x="591" y="9358"/>
                      <a:pt x="677" y="9358"/>
                    </a:cubicBezTo>
                    <a:cubicBezTo>
                      <a:pt x="764" y="9358"/>
                      <a:pt x="851" y="9326"/>
                      <a:pt x="914" y="9263"/>
                    </a:cubicBezTo>
                    <a:cubicBezTo>
                      <a:pt x="1197" y="9011"/>
                      <a:pt x="1355" y="8664"/>
                      <a:pt x="1355" y="8286"/>
                    </a:cubicBezTo>
                    <a:lnTo>
                      <a:pt x="1355" y="347"/>
                    </a:lnTo>
                    <a:lnTo>
                      <a:pt x="1386" y="347"/>
                    </a:lnTo>
                    <a:cubicBezTo>
                      <a:pt x="1386" y="158"/>
                      <a:pt x="1229" y="1"/>
                      <a:pt x="104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" name="Google Shape;354;p8"/>
              <p:cNvSpPr/>
              <p:nvPr/>
            </p:nvSpPr>
            <p:spPr>
              <a:xfrm>
                <a:off x="-2259450" y="3751825"/>
                <a:ext cx="51225" cy="51225"/>
              </a:xfrm>
              <a:custGeom>
                <a:avLst/>
                <a:gdLst/>
                <a:ahLst/>
                <a:cxnLst/>
                <a:rect l="l" t="t" r="r" b="b"/>
                <a:pathLst>
                  <a:path w="2049" h="2049" extrusionOk="0">
                    <a:moveTo>
                      <a:pt x="1" y="1"/>
                    </a:moveTo>
                    <a:lnTo>
                      <a:pt x="1" y="2049"/>
                    </a:lnTo>
                    <a:lnTo>
                      <a:pt x="2049" y="2049"/>
                    </a:lnTo>
                    <a:lnTo>
                      <a:pt x="204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" name="Google Shape;355;p8"/>
              <p:cNvSpPr/>
              <p:nvPr/>
            </p:nvSpPr>
            <p:spPr>
              <a:xfrm>
                <a:off x="-2259450" y="3649450"/>
                <a:ext cx="137075" cy="51200"/>
              </a:xfrm>
              <a:custGeom>
                <a:avLst/>
                <a:gdLst/>
                <a:ahLst/>
                <a:cxnLst/>
                <a:rect l="l" t="t" r="r" b="b"/>
                <a:pathLst>
                  <a:path w="5483" h="2048" extrusionOk="0">
                    <a:moveTo>
                      <a:pt x="1" y="0"/>
                    </a:moveTo>
                    <a:lnTo>
                      <a:pt x="1" y="2048"/>
                    </a:lnTo>
                    <a:lnTo>
                      <a:pt x="5483" y="2048"/>
                    </a:lnTo>
                    <a:lnTo>
                      <a:pt x="548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" name="Google Shape;356;p8"/>
              <p:cNvSpPr/>
              <p:nvPr/>
            </p:nvSpPr>
            <p:spPr>
              <a:xfrm>
                <a:off x="-2310650" y="3525775"/>
                <a:ext cx="252075" cy="363125"/>
              </a:xfrm>
              <a:custGeom>
                <a:avLst/>
                <a:gdLst/>
                <a:ahLst/>
                <a:cxnLst/>
                <a:rect l="l" t="t" r="r" b="b"/>
                <a:pathLst>
                  <a:path w="10083" h="14525" extrusionOk="0">
                    <a:moveTo>
                      <a:pt x="7814" y="4222"/>
                    </a:moveTo>
                    <a:cubicBezTo>
                      <a:pt x="8035" y="4222"/>
                      <a:pt x="8192" y="4380"/>
                      <a:pt x="8192" y="4569"/>
                    </a:cubicBezTo>
                    <a:lnTo>
                      <a:pt x="8192" y="7310"/>
                    </a:lnTo>
                    <a:cubicBezTo>
                      <a:pt x="8192" y="7530"/>
                      <a:pt x="8035" y="7657"/>
                      <a:pt x="7814" y="7657"/>
                    </a:cubicBezTo>
                    <a:lnTo>
                      <a:pt x="1671" y="7657"/>
                    </a:lnTo>
                    <a:cubicBezTo>
                      <a:pt x="1482" y="7657"/>
                      <a:pt x="1324" y="7530"/>
                      <a:pt x="1324" y="7310"/>
                    </a:cubicBezTo>
                    <a:lnTo>
                      <a:pt x="1324" y="4569"/>
                    </a:lnTo>
                    <a:cubicBezTo>
                      <a:pt x="1324" y="4380"/>
                      <a:pt x="1482" y="4222"/>
                      <a:pt x="1671" y="4222"/>
                    </a:cubicBezTo>
                    <a:close/>
                    <a:moveTo>
                      <a:pt x="7904" y="8380"/>
                    </a:moveTo>
                    <a:cubicBezTo>
                      <a:pt x="8287" y="8380"/>
                      <a:pt x="8278" y="9043"/>
                      <a:pt x="7877" y="9043"/>
                    </a:cubicBezTo>
                    <a:lnTo>
                      <a:pt x="5829" y="9043"/>
                    </a:lnTo>
                    <a:cubicBezTo>
                      <a:pt x="5388" y="9043"/>
                      <a:pt x="5357" y="8381"/>
                      <a:pt x="5829" y="8381"/>
                    </a:cubicBezTo>
                    <a:lnTo>
                      <a:pt x="7877" y="8381"/>
                    </a:lnTo>
                    <a:cubicBezTo>
                      <a:pt x="7886" y="8380"/>
                      <a:pt x="7895" y="8380"/>
                      <a:pt x="7904" y="8380"/>
                    </a:cubicBezTo>
                    <a:close/>
                    <a:moveTo>
                      <a:pt x="7904" y="9766"/>
                    </a:moveTo>
                    <a:cubicBezTo>
                      <a:pt x="8287" y="9766"/>
                      <a:pt x="8278" y="10429"/>
                      <a:pt x="7877" y="10429"/>
                    </a:cubicBezTo>
                    <a:lnTo>
                      <a:pt x="5829" y="10429"/>
                    </a:lnTo>
                    <a:cubicBezTo>
                      <a:pt x="5388" y="10429"/>
                      <a:pt x="5357" y="9767"/>
                      <a:pt x="5829" y="9767"/>
                    </a:cubicBezTo>
                    <a:lnTo>
                      <a:pt x="7877" y="9767"/>
                    </a:lnTo>
                    <a:cubicBezTo>
                      <a:pt x="7886" y="9767"/>
                      <a:pt x="7895" y="9766"/>
                      <a:pt x="7904" y="9766"/>
                    </a:cubicBezTo>
                    <a:close/>
                    <a:moveTo>
                      <a:pt x="7877" y="11091"/>
                    </a:moveTo>
                    <a:cubicBezTo>
                      <a:pt x="8287" y="11091"/>
                      <a:pt x="8287" y="11784"/>
                      <a:pt x="7877" y="11784"/>
                    </a:cubicBezTo>
                    <a:lnTo>
                      <a:pt x="5829" y="11784"/>
                    </a:lnTo>
                    <a:cubicBezTo>
                      <a:pt x="5388" y="11784"/>
                      <a:pt x="5357" y="11091"/>
                      <a:pt x="5829" y="11091"/>
                    </a:cubicBezTo>
                    <a:close/>
                    <a:moveTo>
                      <a:pt x="4475" y="8350"/>
                    </a:moveTo>
                    <a:cubicBezTo>
                      <a:pt x="4664" y="8350"/>
                      <a:pt x="4821" y="8507"/>
                      <a:pt x="4821" y="8696"/>
                    </a:cubicBezTo>
                    <a:lnTo>
                      <a:pt x="4821" y="11469"/>
                    </a:lnTo>
                    <a:cubicBezTo>
                      <a:pt x="4821" y="11658"/>
                      <a:pt x="4664" y="11815"/>
                      <a:pt x="4475" y="11815"/>
                    </a:cubicBezTo>
                    <a:lnTo>
                      <a:pt x="1734" y="11815"/>
                    </a:lnTo>
                    <a:cubicBezTo>
                      <a:pt x="1513" y="11815"/>
                      <a:pt x="1356" y="11658"/>
                      <a:pt x="1356" y="11469"/>
                    </a:cubicBezTo>
                    <a:lnTo>
                      <a:pt x="1356" y="8696"/>
                    </a:lnTo>
                    <a:cubicBezTo>
                      <a:pt x="1356" y="8507"/>
                      <a:pt x="1513" y="8350"/>
                      <a:pt x="1734" y="8350"/>
                    </a:cubicBezTo>
                    <a:close/>
                    <a:moveTo>
                      <a:pt x="7877" y="12508"/>
                    </a:moveTo>
                    <a:cubicBezTo>
                      <a:pt x="8287" y="12508"/>
                      <a:pt x="8287" y="13170"/>
                      <a:pt x="7877" y="13170"/>
                    </a:cubicBezTo>
                    <a:lnTo>
                      <a:pt x="1734" y="13170"/>
                    </a:lnTo>
                    <a:cubicBezTo>
                      <a:pt x="1293" y="13170"/>
                      <a:pt x="1261" y="12508"/>
                      <a:pt x="1734" y="12508"/>
                    </a:cubicBezTo>
                    <a:close/>
                    <a:moveTo>
                      <a:pt x="348" y="2868"/>
                    </a:moveTo>
                    <a:cubicBezTo>
                      <a:pt x="158" y="2868"/>
                      <a:pt x="1" y="3025"/>
                      <a:pt x="1" y="3214"/>
                    </a:cubicBezTo>
                    <a:lnTo>
                      <a:pt x="1" y="12823"/>
                    </a:lnTo>
                    <a:cubicBezTo>
                      <a:pt x="1" y="13768"/>
                      <a:pt x="726" y="14525"/>
                      <a:pt x="1702" y="14525"/>
                    </a:cubicBezTo>
                    <a:lnTo>
                      <a:pt x="10083" y="14525"/>
                    </a:lnTo>
                    <a:cubicBezTo>
                      <a:pt x="9767" y="14178"/>
                      <a:pt x="9515" y="13705"/>
                      <a:pt x="9515" y="13138"/>
                    </a:cubicBezTo>
                    <a:cubicBezTo>
                      <a:pt x="9547" y="1"/>
                      <a:pt x="9547" y="6333"/>
                      <a:pt x="9547" y="3214"/>
                    </a:cubicBezTo>
                    <a:cubicBezTo>
                      <a:pt x="9547" y="3025"/>
                      <a:pt x="9389" y="2868"/>
                      <a:pt x="9200" y="286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57" name="Google Shape;357;p8"/>
            <p:cNvSpPr/>
            <p:nvPr/>
          </p:nvSpPr>
          <p:spPr>
            <a:xfrm rot="-5400000">
              <a:off x="7874100" y="153015"/>
              <a:ext cx="183662" cy="160601"/>
            </a:xfrm>
            <a:custGeom>
              <a:avLst/>
              <a:gdLst/>
              <a:ahLst/>
              <a:cxnLst/>
              <a:rect l="l" t="t" r="r" b="b"/>
              <a:pathLst>
                <a:path w="20155" h="19274" extrusionOk="0">
                  <a:moveTo>
                    <a:pt x="12103" y="1130"/>
                  </a:moveTo>
                  <a:cubicBezTo>
                    <a:pt x="13694" y="1130"/>
                    <a:pt x="15284" y="1735"/>
                    <a:pt x="16496" y="2945"/>
                  </a:cubicBezTo>
                  <a:cubicBezTo>
                    <a:pt x="18917" y="5366"/>
                    <a:pt x="18917" y="9305"/>
                    <a:pt x="16496" y="11729"/>
                  </a:cubicBezTo>
                  <a:cubicBezTo>
                    <a:pt x="15286" y="12940"/>
                    <a:pt x="13695" y="13545"/>
                    <a:pt x="12104" y="13545"/>
                  </a:cubicBezTo>
                  <a:cubicBezTo>
                    <a:pt x="10514" y="13545"/>
                    <a:pt x="8923" y="12940"/>
                    <a:pt x="7712" y="11729"/>
                  </a:cubicBezTo>
                  <a:cubicBezTo>
                    <a:pt x="5288" y="9305"/>
                    <a:pt x="5288" y="5369"/>
                    <a:pt x="7712" y="2945"/>
                  </a:cubicBezTo>
                  <a:cubicBezTo>
                    <a:pt x="8923" y="1735"/>
                    <a:pt x="10513" y="1130"/>
                    <a:pt x="12103" y="1130"/>
                  </a:cubicBezTo>
                  <a:close/>
                  <a:moveTo>
                    <a:pt x="4918" y="13726"/>
                  </a:moveTo>
                  <a:lnTo>
                    <a:pt x="5716" y="14524"/>
                  </a:lnTo>
                  <a:lnTo>
                    <a:pt x="4918" y="15322"/>
                  </a:lnTo>
                  <a:lnTo>
                    <a:pt x="4120" y="14524"/>
                  </a:lnTo>
                  <a:lnTo>
                    <a:pt x="4918" y="13726"/>
                  </a:lnTo>
                  <a:close/>
                  <a:moveTo>
                    <a:pt x="12106" y="1"/>
                  </a:moveTo>
                  <a:cubicBezTo>
                    <a:pt x="10226" y="1"/>
                    <a:pt x="8345" y="717"/>
                    <a:pt x="6914" y="2147"/>
                  </a:cubicBezTo>
                  <a:cubicBezTo>
                    <a:pt x="4725" y="4333"/>
                    <a:pt x="4240" y="7516"/>
                    <a:pt x="5315" y="10133"/>
                  </a:cubicBezTo>
                  <a:lnTo>
                    <a:pt x="4518" y="10931"/>
                  </a:lnTo>
                  <a:cubicBezTo>
                    <a:pt x="4009" y="11434"/>
                    <a:pt x="3876" y="12208"/>
                    <a:pt x="4192" y="12852"/>
                  </a:cubicBezTo>
                  <a:lnTo>
                    <a:pt x="663" y="16382"/>
                  </a:lnTo>
                  <a:cubicBezTo>
                    <a:pt x="1" y="17044"/>
                    <a:pt x="1" y="18116"/>
                    <a:pt x="663" y="18778"/>
                  </a:cubicBezTo>
                  <a:cubicBezTo>
                    <a:pt x="994" y="19108"/>
                    <a:pt x="1428" y="19273"/>
                    <a:pt x="1862" y="19273"/>
                  </a:cubicBezTo>
                  <a:cubicBezTo>
                    <a:pt x="2295" y="19273"/>
                    <a:pt x="2729" y="19108"/>
                    <a:pt x="3060" y="18778"/>
                  </a:cubicBezTo>
                  <a:lnTo>
                    <a:pt x="6586" y="15249"/>
                  </a:lnTo>
                  <a:cubicBezTo>
                    <a:pt x="6820" y="15363"/>
                    <a:pt x="7071" y="15418"/>
                    <a:pt x="7320" y="15418"/>
                  </a:cubicBezTo>
                  <a:cubicBezTo>
                    <a:pt x="7757" y="15418"/>
                    <a:pt x="8188" y="15247"/>
                    <a:pt x="8510" y="14921"/>
                  </a:cubicBezTo>
                  <a:lnTo>
                    <a:pt x="9308" y="14126"/>
                  </a:lnTo>
                  <a:cubicBezTo>
                    <a:pt x="10192" y="14489"/>
                    <a:pt x="11145" y="14675"/>
                    <a:pt x="12104" y="14675"/>
                  </a:cubicBezTo>
                  <a:cubicBezTo>
                    <a:pt x="13962" y="14675"/>
                    <a:pt x="15843" y="13979"/>
                    <a:pt x="17294" y="12527"/>
                  </a:cubicBezTo>
                  <a:cubicBezTo>
                    <a:pt x="20155" y="9666"/>
                    <a:pt x="20155" y="5008"/>
                    <a:pt x="17294" y="2147"/>
                  </a:cubicBezTo>
                  <a:cubicBezTo>
                    <a:pt x="15864" y="716"/>
                    <a:pt x="13985" y="1"/>
                    <a:pt x="1210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grpSp>
          <p:nvGrpSpPr>
            <p:cNvPr id="358" name="Google Shape;358;p8"/>
            <p:cNvGrpSpPr/>
            <p:nvPr/>
          </p:nvGrpSpPr>
          <p:grpSpPr>
            <a:xfrm>
              <a:off x="491193" y="148561"/>
              <a:ext cx="247352" cy="188727"/>
              <a:chOff x="1433349" y="2152174"/>
              <a:chExt cx="1316400" cy="1004400"/>
            </a:xfrm>
          </p:grpSpPr>
          <p:sp>
            <p:nvSpPr>
              <p:cNvPr id="359" name="Google Shape;359;p8"/>
              <p:cNvSpPr/>
              <p:nvPr/>
            </p:nvSpPr>
            <p:spPr>
              <a:xfrm rot="5400000">
                <a:off x="1844638" y="2440788"/>
                <a:ext cx="493800" cy="427200"/>
              </a:xfrm>
              <a:prstGeom prst="triangle">
                <a:avLst>
                  <a:gd name="adj" fmla="val 50000"/>
                </a:avLst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" name="Google Shape;360;p8"/>
              <p:cNvSpPr/>
              <p:nvPr/>
            </p:nvSpPr>
            <p:spPr>
              <a:xfrm>
                <a:off x="1433349" y="2152174"/>
                <a:ext cx="1316400" cy="1004400"/>
              </a:xfrm>
              <a:prstGeom prst="roundRect">
                <a:avLst>
                  <a:gd name="adj" fmla="val 16667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61" name="Google Shape;361;p8"/>
          <p:cNvGrpSpPr/>
          <p:nvPr/>
        </p:nvGrpSpPr>
        <p:grpSpPr>
          <a:xfrm>
            <a:off x="557932" y="201447"/>
            <a:ext cx="125282" cy="89173"/>
            <a:chOff x="1152000" y="3898200"/>
            <a:chExt cx="766254" cy="545400"/>
          </a:xfrm>
        </p:grpSpPr>
        <p:sp>
          <p:nvSpPr>
            <p:cNvPr id="362" name="Google Shape;362;p8"/>
            <p:cNvSpPr/>
            <p:nvPr/>
          </p:nvSpPr>
          <p:spPr>
            <a:xfrm>
              <a:off x="1152000" y="3898200"/>
              <a:ext cx="635400" cy="5454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8"/>
            <p:cNvSpPr/>
            <p:nvPr/>
          </p:nvSpPr>
          <p:spPr>
            <a:xfrm rot="-5400000">
              <a:off x="1590804" y="4066040"/>
              <a:ext cx="445200" cy="209700"/>
            </a:xfrm>
            <a:prstGeom prst="triangle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9"/>
          <p:cNvSpPr txBox="1">
            <a:spLocks noGrp="1"/>
          </p:cNvSpPr>
          <p:nvPr>
            <p:ph type="title"/>
          </p:nvPr>
        </p:nvSpPr>
        <p:spPr>
          <a:xfrm>
            <a:off x="5469175" y="1152850"/>
            <a:ext cx="2961600" cy="156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66" name="Google Shape;366;p9"/>
          <p:cNvSpPr txBox="1">
            <a:spLocks noGrp="1"/>
          </p:cNvSpPr>
          <p:nvPr>
            <p:ph type="subTitle" idx="1"/>
          </p:nvPr>
        </p:nvSpPr>
        <p:spPr>
          <a:xfrm>
            <a:off x="5469175" y="2994450"/>
            <a:ext cx="2961600" cy="11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grpSp>
        <p:nvGrpSpPr>
          <p:cNvPr id="367" name="Google Shape;367;p9"/>
          <p:cNvGrpSpPr/>
          <p:nvPr/>
        </p:nvGrpSpPr>
        <p:grpSpPr>
          <a:xfrm>
            <a:off x="0" y="-43100"/>
            <a:ext cx="9144000" cy="5205000"/>
            <a:chOff x="0" y="-43100"/>
            <a:chExt cx="9144000" cy="5205000"/>
          </a:xfrm>
        </p:grpSpPr>
        <p:sp>
          <p:nvSpPr>
            <p:cNvPr id="368" name="Google Shape;368;p9"/>
            <p:cNvSpPr/>
            <p:nvPr/>
          </p:nvSpPr>
          <p:spPr>
            <a:xfrm>
              <a:off x="0" y="-42550"/>
              <a:ext cx="9144000" cy="551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9"/>
            <p:cNvSpPr/>
            <p:nvPr/>
          </p:nvSpPr>
          <p:spPr>
            <a:xfrm>
              <a:off x="0" y="-43100"/>
              <a:ext cx="517200" cy="5205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0" name="Google Shape;370;p9"/>
            <p:cNvGrpSpPr/>
            <p:nvPr/>
          </p:nvGrpSpPr>
          <p:grpSpPr>
            <a:xfrm>
              <a:off x="2541307" y="86840"/>
              <a:ext cx="5686411" cy="292990"/>
              <a:chOff x="2039075" y="127544"/>
              <a:chExt cx="4783320" cy="310206"/>
            </a:xfrm>
          </p:grpSpPr>
          <p:sp>
            <p:nvSpPr>
              <p:cNvPr id="371" name="Google Shape;371;p9"/>
              <p:cNvSpPr/>
              <p:nvPr/>
            </p:nvSpPr>
            <p:spPr>
              <a:xfrm>
                <a:off x="2039075" y="127550"/>
                <a:ext cx="4783200" cy="3102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" name="Google Shape;372;p9"/>
              <p:cNvSpPr/>
              <p:nvPr/>
            </p:nvSpPr>
            <p:spPr>
              <a:xfrm>
                <a:off x="6440795" y="127544"/>
                <a:ext cx="381600" cy="310200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rgbClr val="F3F3F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73" name="Google Shape;373;p9"/>
            <p:cNvSpPr txBox="1"/>
            <p:nvPr/>
          </p:nvSpPr>
          <p:spPr>
            <a:xfrm>
              <a:off x="864875" y="142875"/>
              <a:ext cx="1599600" cy="20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200">
                  <a:latin typeface="Oswald"/>
                  <a:ea typeface="Oswald"/>
                  <a:cs typeface="Oswald"/>
                  <a:sym typeface="Oswald"/>
                </a:rPr>
                <a:t>Video Channel Presentation</a:t>
              </a:r>
              <a:endParaRPr sz="1200">
                <a:latin typeface="Oswald"/>
                <a:ea typeface="Oswald"/>
                <a:cs typeface="Oswald"/>
                <a:sym typeface="Oswald"/>
              </a:endParaRPr>
            </a:p>
          </p:txBody>
        </p:sp>
        <p:grpSp>
          <p:nvGrpSpPr>
            <p:cNvPr id="374" name="Google Shape;374;p9"/>
            <p:cNvGrpSpPr/>
            <p:nvPr/>
          </p:nvGrpSpPr>
          <p:grpSpPr>
            <a:xfrm>
              <a:off x="164775" y="142875"/>
              <a:ext cx="200100" cy="180875"/>
              <a:chOff x="164775" y="142875"/>
              <a:chExt cx="200100" cy="180875"/>
            </a:xfrm>
          </p:grpSpPr>
          <p:sp>
            <p:nvSpPr>
              <p:cNvPr id="375" name="Google Shape;375;p9"/>
              <p:cNvSpPr/>
              <p:nvPr/>
            </p:nvSpPr>
            <p:spPr>
              <a:xfrm>
                <a:off x="164775" y="142875"/>
                <a:ext cx="200100" cy="38100"/>
              </a:xfrm>
              <a:prstGeom prst="roundRect">
                <a:avLst>
                  <a:gd name="adj" fmla="val 16667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" name="Google Shape;376;p9"/>
              <p:cNvSpPr/>
              <p:nvPr/>
            </p:nvSpPr>
            <p:spPr>
              <a:xfrm>
                <a:off x="164775" y="285650"/>
                <a:ext cx="200100" cy="38100"/>
              </a:xfrm>
              <a:prstGeom prst="roundRect">
                <a:avLst>
                  <a:gd name="adj" fmla="val 16667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" name="Google Shape;377;p9"/>
              <p:cNvSpPr/>
              <p:nvPr/>
            </p:nvSpPr>
            <p:spPr>
              <a:xfrm>
                <a:off x="164775" y="214263"/>
                <a:ext cx="200100" cy="38100"/>
              </a:xfrm>
              <a:prstGeom prst="roundRect">
                <a:avLst>
                  <a:gd name="adj" fmla="val 16667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78" name="Google Shape;378;p9"/>
            <p:cNvGrpSpPr/>
            <p:nvPr/>
          </p:nvGrpSpPr>
          <p:grpSpPr>
            <a:xfrm>
              <a:off x="136421" y="2300197"/>
              <a:ext cx="244341" cy="214216"/>
              <a:chOff x="-46042675" y="3218600"/>
              <a:chExt cx="300100" cy="263100"/>
            </a:xfrm>
          </p:grpSpPr>
          <p:sp>
            <p:nvSpPr>
              <p:cNvPr id="379" name="Google Shape;379;p9"/>
              <p:cNvSpPr/>
              <p:nvPr/>
            </p:nvSpPr>
            <p:spPr>
              <a:xfrm>
                <a:off x="-46042675" y="3302875"/>
                <a:ext cx="35475" cy="130000"/>
              </a:xfrm>
              <a:custGeom>
                <a:avLst/>
                <a:gdLst/>
                <a:ahLst/>
                <a:cxnLst/>
                <a:rect l="l" t="t" r="r" b="b"/>
                <a:pathLst>
                  <a:path w="1419" h="5200" extrusionOk="0">
                    <a:moveTo>
                      <a:pt x="1" y="1"/>
                    </a:moveTo>
                    <a:lnTo>
                      <a:pt x="1" y="5199"/>
                    </a:lnTo>
                    <a:lnTo>
                      <a:pt x="1418" y="4506"/>
                    </a:lnTo>
                    <a:lnTo>
                      <a:pt x="1418" y="726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380;p9"/>
              <p:cNvSpPr/>
              <p:nvPr/>
            </p:nvSpPr>
            <p:spPr>
              <a:xfrm>
                <a:off x="-45919025" y="3341475"/>
                <a:ext cx="53600" cy="52800"/>
              </a:xfrm>
              <a:custGeom>
                <a:avLst/>
                <a:gdLst/>
                <a:ahLst/>
                <a:cxnLst/>
                <a:rect l="l" t="t" r="r" b="b"/>
                <a:pathLst>
                  <a:path w="2144" h="2112" extrusionOk="0">
                    <a:moveTo>
                      <a:pt x="1072" y="1"/>
                    </a:moveTo>
                    <a:cubicBezTo>
                      <a:pt x="473" y="1"/>
                      <a:pt x="1" y="473"/>
                      <a:pt x="1" y="1072"/>
                    </a:cubicBezTo>
                    <a:cubicBezTo>
                      <a:pt x="1" y="1639"/>
                      <a:pt x="473" y="2112"/>
                      <a:pt x="1072" y="2112"/>
                    </a:cubicBezTo>
                    <a:cubicBezTo>
                      <a:pt x="1671" y="2112"/>
                      <a:pt x="2143" y="1639"/>
                      <a:pt x="2143" y="1072"/>
                    </a:cubicBezTo>
                    <a:cubicBezTo>
                      <a:pt x="2143" y="473"/>
                      <a:pt x="1639" y="1"/>
                      <a:pt x="107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" name="Google Shape;381;p9"/>
              <p:cNvSpPr/>
              <p:nvPr/>
            </p:nvSpPr>
            <p:spPr>
              <a:xfrm>
                <a:off x="-45778025" y="3302875"/>
                <a:ext cx="35450" cy="130000"/>
              </a:xfrm>
              <a:custGeom>
                <a:avLst/>
                <a:gdLst/>
                <a:ahLst/>
                <a:cxnLst/>
                <a:rect l="l" t="t" r="r" b="b"/>
                <a:pathLst>
                  <a:path w="1418" h="5200" extrusionOk="0">
                    <a:moveTo>
                      <a:pt x="1418" y="1"/>
                    </a:moveTo>
                    <a:lnTo>
                      <a:pt x="0" y="726"/>
                    </a:lnTo>
                    <a:lnTo>
                      <a:pt x="0" y="4506"/>
                    </a:lnTo>
                    <a:lnTo>
                      <a:pt x="1418" y="5199"/>
                    </a:lnTo>
                    <a:lnTo>
                      <a:pt x="141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" name="Google Shape;382;p9"/>
              <p:cNvSpPr/>
              <p:nvPr/>
            </p:nvSpPr>
            <p:spPr>
              <a:xfrm>
                <a:off x="-46042675" y="3235950"/>
                <a:ext cx="300100" cy="245750"/>
              </a:xfrm>
              <a:custGeom>
                <a:avLst/>
                <a:gdLst/>
                <a:ahLst/>
                <a:cxnLst/>
                <a:rect l="l" t="t" r="r" b="b"/>
                <a:pathLst>
                  <a:path w="12004" h="9830" extrusionOk="0">
                    <a:moveTo>
                      <a:pt x="6018" y="2142"/>
                    </a:moveTo>
                    <a:cubicBezTo>
                      <a:pt x="7751" y="2142"/>
                      <a:pt x="9168" y="3560"/>
                      <a:pt x="9168" y="5293"/>
                    </a:cubicBezTo>
                    <a:cubicBezTo>
                      <a:pt x="9168" y="7026"/>
                      <a:pt x="7751" y="8443"/>
                      <a:pt x="6018" y="8443"/>
                    </a:cubicBezTo>
                    <a:cubicBezTo>
                      <a:pt x="4285" y="8443"/>
                      <a:pt x="2867" y="7026"/>
                      <a:pt x="2867" y="5293"/>
                    </a:cubicBezTo>
                    <a:cubicBezTo>
                      <a:pt x="2867" y="3560"/>
                      <a:pt x="4285" y="2142"/>
                      <a:pt x="6018" y="2142"/>
                    </a:cubicBezTo>
                    <a:close/>
                    <a:moveTo>
                      <a:pt x="1765" y="0"/>
                    </a:moveTo>
                    <a:cubicBezTo>
                      <a:pt x="1576" y="0"/>
                      <a:pt x="1418" y="158"/>
                      <a:pt x="1418" y="378"/>
                    </a:cubicBezTo>
                    <a:lnTo>
                      <a:pt x="1418" y="725"/>
                    </a:lnTo>
                    <a:lnTo>
                      <a:pt x="1072" y="725"/>
                    </a:lnTo>
                    <a:cubicBezTo>
                      <a:pt x="473" y="725"/>
                      <a:pt x="1" y="1197"/>
                      <a:pt x="1" y="1796"/>
                    </a:cubicBezTo>
                    <a:lnTo>
                      <a:pt x="1" y="1890"/>
                    </a:lnTo>
                    <a:lnTo>
                      <a:pt x="1922" y="2835"/>
                    </a:lnTo>
                    <a:cubicBezTo>
                      <a:pt x="2048" y="2930"/>
                      <a:pt x="2143" y="3056"/>
                      <a:pt x="2143" y="3151"/>
                    </a:cubicBezTo>
                    <a:lnTo>
                      <a:pt x="2143" y="7372"/>
                    </a:lnTo>
                    <a:cubicBezTo>
                      <a:pt x="2143" y="7498"/>
                      <a:pt x="2048" y="7624"/>
                      <a:pt x="1922" y="7687"/>
                    </a:cubicBezTo>
                    <a:lnTo>
                      <a:pt x="1" y="8632"/>
                    </a:lnTo>
                    <a:lnTo>
                      <a:pt x="1" y="8758"/>
                    </a:lnTo>
                    <a:cubicBezTo>
                      <a:pt x="1" y="9357"/>
                      <a:pt x="473" y="9830"/>
                      <a:pt x="1072" y="9830"/>
                    </a:cubicBezTo>
                    <a:lnTo>
                      <a:pt x="10964" y="9830"/>
                    </a:lnTo>
                    <a:cubicBezTo>
                      <a:pt x="11531" y="9830"/>
                      <a:pt x="12004" y="9357"/>
                      <a:pt x="12004" y="8758"/>
                    </a:cubicBezTo>
                    <a:lnTo>
                      <a:pt x="12004" y="8632"/>
                    </a:lnTo>
                    <a:lnTo>
                      <a:pt x="10082" y="7687"/>
                    </a:lnTo>
                    <a:cubicBezTo>
                      <a:pt x="9956" y="7624"/>
                      <a:pt x="9893" y="7498"/>
                      <a:pt x="9893" y="7372"/>
                    </a:cubicBezTo>
                    <a:lnTo>
                      <a:pt x="9893" y="3151"/>
                    </a:lnTo>
                    <a:cubicBezTo>
                      <a:pt x="9893" y="3056"/>
                      <a:pt x="9956" y="2930"/>
                      <a:pt x="10082" y="2835"/>
                    </a:cubicBezTo>
                    <a:lnTo>
                      <a:pt x="12004" y="1890"/>
                    </a:lnTo>
                    <a:lnTo>
                      <a:pt x="12004" y="1796"/>
                    </a:lnTo>
                    <a:cubicBezTo>
                      <a:pt x="12004" y="1197"/>
                      <a:pt x="11531" y="725"/>
                      <a:pt x="10933" y="725"/>
                    </a:cubicBezTo>
                    <a:lnTo>
                      <a:pt x="2143" y="725"/>
                    </a:lnTo>
                    <a:lnTo>
                      <a:pt x="2143" y="378"/>
                    </a:lnTo>
                    <a:cubicBezTo>
                      <a:pt x="2143" y="158"/>
                      <a:pt x="1985" y="0"/>
                      <a:pt x="176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" name="Google Shape;383;p9"/>
              <p:cNvSpPr/>
              <p:nvPr/>
            </p:nvSpPr>
            <p:spPr>
              <a:xfrm>
                <a:off x="-45952875" y="3306025"/>
                <a:ext cx="122100" cy="122125"/>
              </a:xfrm>
              <a:custGeom>
                <a:avLst/>
                <a:gdLst/>
                <a:ahLst/>
                <a:cxnLst/>
                <a:rect l="l" t="t" r="r" b="b"/>
                <a:pathLst>
                  <a:path w="4884" h="4885" extrusionOk="0">
                    <a:moveTo>
                      <a:pt x="2426" y="663"/>
                    </a:moveTo>
                    <a:cubicBezTo>
                      <a:pt x="3403" y="663"/>
                      <a:pt x="4190" y="1450"/>
                      <a:pt x="4190" y="2458"/>
                    </a:cubicBezTo>
                    <a:cubicBezTo>
                      <a:pt x="4159" y="3435"/>
                      <a:pt x="3371" y="4223"/>
                      <a:pt x="2426" y="4223"/>
                    </a:cubicBezTo>
                    <a:cubicBezTo>
                      <a:pt x="1449" y="4223"/>
                      <a:pt x="662" y="3435"/>
                      <a:pt x="662" y="2458"/>
                    </a:cubicBezTo>
                    <a:cubicBezTo>
                      <a:pt x="662" y="1450"/>
                      <a:pt x="1449" y="663"/>
                      <a:pt x="2426" y="663"/>
                    </a:cubicBezTo>
                    <a:close/>
                    <a:moveTo>
                      <a:pt x="2426" y="1"/>
                    </a:moveTo>
                    <a:cubicBezTo>
                      <a:pt x="1103" y="1"/>
                      <a:pt x="0" y="1104"/>
                      <a:pt x="0" y="2458"/>
                    </a:cubicBezTo>
                    <a:cubicBezTo>
                      <a:pt x="0" y="3782"/>
                      <a:pt x="1103" y="4884"/>
                      <a:pt x="2426" y="4884"/>
                    </a:cubicBezTo>
                    <a:cubicBezTo>
                      <a:pt x="3781" y="4884"/>
                      <a:pt x="4883" y="3782"/>
                      <a:pt x="4883" y="2458"/>
                    </a:cubicBezTo>
                    <a:cubicBezTo>
                      <a:pt x="4883" y="1104"/>
                      <a:pt x="3781" y="1"/>
                      <a:pt x="242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" name="Google Shape;384;p9"/>
              <p:cNvSpPr/>
              <p:nvPr/>
            </p:nvSpPr>
            <p:spPr>
              <a:xfrm>
                <a:off x="-45941075" y="3218600"/>
                <a:ext cx="98475" cy="17375"/>
              </a:xfrm>
              <a:custGeom>
                <a:avLst/>
                <a:gdLst/>
                <a:ahLst/>
                <a:cxnLst/>
                <a:rect l="l" t="t" r="r" b="b"/>
                <a:pathLst>
                  <a:path w="3939" h="695" extrusionOk="0">
                    <a:moveTo>
                      <a:pt x="536" y="1"/>
                    </a:moveTo>
                    <a:cubicBezTo>
                      <a:pt x="410" y="1"/>
                      <a:pt x="316" y="64"/>
                      <a:pt x="221" y="190"/>
                    </a:cubicBezTo>
                    <a:lnTo>
                      <a:pt x="1" y="694"/>
                    </a:lnTo>
                    <a:lnTo>
                      <a:pt x="3939" y="694"/>
                    </a:lnTo>
                    <a:lnTo>
                      <a:pt x="3655" y="190"/>
                    </a:lnTo>
                    <a:cubicBezTo>
                      <a:pt x="3592" y="64"/>
                      <a:pt x="3466" y="1"/>
                      <a:pt x="334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5" name="Google Shape;385;p9"/>
            <p:cNvGrpSpPr/>
            <p:nvPr/>
          </p:nvGrpSpPr>
          <p:grpSpPr>
            <a:xfrm>
              <a:off x="119564" y="809446"/>
              <a:ext cx="278059" cy="224217"/>
              <a:chOff x="-13512225" y="4080275"/>
              <a:chExt cx="353675" cy="352875"/>
            </a:xfrm>
          </p:grpSpPr>
          <p:sp>
            <p:nvSpPr>
              <p:cNvPr id="386" name="Google Shape;386;p9"/>
              <p:cNvSpPr/>
              <p:nvPr/>
            </p:nvSpPr>
            <p:spPr>
              <a:xfrm>
                <a:off x="-13512225" y="4203925"/>
                <a:ext cx="353675" cy="229225"/>
              </a:xfrm>
              <a:custGeom>
                <a:avLst/>
                <a:gdLst/>
                <a:ahLst/>
                <a:cxnLst/>
                <a:rect l="l" t="t" r="r" b="b"/>
                <a:pathLst>
                  <a:path w="14147" h="9169" extrusionOk="0">
                    <a:moveTo>
                      <a:pt x="5407" y="1717"/>
                    </a:moveTo>
                    <a:cubicBezTo>
                      <a:pt x="5482" y="1717"/>
                      <a:pt x="5561" y="1733"/>
                      <a:pt x="5640" y="1765"/>
                    </a:cubicBezTo>
                    <a:lnTo>
                      <a:pt x="9767" y="4254"/>
                    </a:lnTo>
                    <a:cubicBezTo>
                      <a:pt x="9893" y="4348"/>
                      <a:pt x="9987" y="4443"/>
                      <a:pt x="9987" y="4600"/>
                    </a:cubicBezTo>
                    <a:cubicBezTo>
                      <a:pt x="9987" y="4758"/>
                      <a:pt x="9893" y="4915"/>
                      <a:pt x="9767" y="5010"/>
                    </a:cubicBezTo>
                    <a:lnTo>
                      <a:pt x="5640" y="7499"/>
                    </a:lnTo>
                    <a:cubicBezTo>
                      <a:pt x="5577" y="7530"/>
                      <a:pt x="5506" y="7546"/>
                      <a:pt x="5431" y="7546"/>
                    </a:cubicBezTo>
                    <a:cubicBezTo>
                      <a:pt x="5356" y="7546"/>
                      <a:pt x="5277" y="7530"/>
                      <a:pt x="5199" y="7499"/>
                    </a:cubicBezTo>
                    <a:cubicBezTo>
                      <a:pt x="5104" y="7404"/>
                      <a:pt x="5010" y="7278"/>
                      <a:pt x="5010" y="7121"/>
                    </a:cubicBezTo>
                    <a:lnTo>
                      <a:pt x="5010" y="2143"/>
                    </a:lnTo>
                    <a:cubicBezTo>
                      <a:pt x="5010" y="1985"/>
                      <a:pt x="5104" y="1859"/>
                      <a:pt x="5199" y="1765"/>
                    </a:cubicBezTo>
                    <a:cubicBezTo>
                      <a:pt x="5262" y="1733"/>
                      <a:pt x="5333" y="1717"/>
                      <a:pt x="5407" y="1717"/>
                    </a:cubicBezTo>
                    <a:close/>
                    <a:moveTo>
                      <a:pt x="63" y="0"/>
                    </a:moveTo>
                    <a:lnTo>
                      <a:pt x="63" y="7971"/>
                    </a:lnTo>
                    <a:cubicBezTo>
                      <a:pt x="0" y="8633"/>
                      <a:pt x="568" y="9168"/>
                      <a:pt x="1261" y="9168"/>
                    </a:cubicBezTo>
                    <a:lnTo>
                      <a:pt x="12886" y="9168"/>
                    </a:lnTo>
                    <a:cubicBezTo>
                      <a:pt x="13548" y="9168"/>
                      <a:pt x="14146" y="8633"/>
                      <a:pt x="14146" y="7908"/>
                    </a:cubicBezTo>
                    <a:lnTo>
                      <a:pt x="1414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" name="Google Shape;387;p9"/>
              <p:cNvSpPr/>
              <p:nvPr/>
            </p:nvSpPr>
            <p:spPr>
              <a:xfrm>
                <a:off x="-13366525" y="4275600"/>
                <a:ext cx="73275" cy="88225"/>
              </a:xfrm>
              <a:custGeom>
                <a:avLst/>
                <a:gdLst/>
                <a:ahLst/>
                <a:cxnLst/>
                <a:rect l="l" t="t" r="r" b="b"/>
                <a:pathLst>
                  <a:path w="2931" h="3529" extrusionOk="0">
                    <a:moveTo>
                      <a:pt x="1" y="0"/>
                    </a:moveTo>
                    <a:lnTo>
                      <a:pt x="1" y="3529"/>
                    </a:lnTo>
                    <a:lnTo>
                      <a:pt x="2931" y="1733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" name="Google Shape;388;p9"/>
              <p:cNvSpPr/>
              <p:nvPr/>
            </p:nvSpPr>
            <p:spPr>
              <a:xfrm>
                <a:off x="-13398800" y="4143275"/>
                <a:ext cx="65375" cy="40975"/>
              </a:xfrm>
              <a:custGeom>
                <a:avLst/>
                <a:gdLst/>
                <a:ahLst/>
                <a:cxnLst/>
                <a:rect l="l" t="t" r="r" b="b"/>
                <a:pathLst>
                  <a:path w="2615" h="1639" extrusionOk="0">
                    <a:moveTo>
                      <a:pt x="1103" y="1"/>
                    </a:moveTo>
                    <a:lnTo>
                      <a:pt x="0" y="1639"/>
                    </a:lnTo>
                    <a:lnTo>
                      <a:pt x="1512" y="1639"/>
                    </a:lnTo>
                    <a:lnTo>
                      <a:pt x="261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" name="Google Shape;389;p9"/>
              <p:cNvSpPr/>
              <p:nvPr/>
            </p:nvSpPr>
            <p:spPr>
              <a:xfrm>
                <a:off x="-13336575" y="4143275"/>
                <a:ext cx="64600" cy="40975"/>
              </a:xfrm>
              <a:custGeom>
                <a:avLst/>
                <a:gdLst/>
                <a:ahLst/>
                <a:cxnLst/>
                <a:rect l="l" t="t" r="r" b="b"/>
                <a:pathLst>
                  <a:path w="2584" h="1639" extrusionOk="0">
                    <a:moveTo>
                      <a:pt x="1103" y="1"/>
                    </a:moveTo>
                    <a:lnTo>
                      <a:pt x="0" y="1639"/>
                    </a:lnTo>
                    <a:lnTo>
                      <a:pt x="1481" y="1639"/>
                    </a:lnTo>
                    <a:lnTo>
                      <a:pt x="258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" name="Google Shape;390;p9"/>
              <p:cNvSpPr/>
              <p:nvPr/>
            </p:nvSpPr>
            <p:spPr>
              <a:xfrm>
                <a:off x="-13398800" y="4081050"/>
                <a:ext cx="65375" cy="40975"/>
              </a:xfrm>
              <a:custGeom>
                <a:avLst/>
                <a:gdLst/>
                <a:ahLst/>
                <a:cxnLst/>
                <a:rect l="l" t="t" r="r" b="b"/>
                <a:pathLst>
                  <a:path w="2615" h="1639" extrusionOk="0">
                    <a:moveTo>
                      <a:pt x="0" y="1"/>
                    </a:moveTo>
                    <a:lnTo>
                      <a:pt x="1103" y="1639"/>
                    </a:lnTo>
                    <a:lnTo>
                      <a:pt x="2615" y="1639"/>
                    </a:lnTo>
                    <a:lnTo>
                      <a:pt x="151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" name="Google Shape;391;p9"/>
              <p:cNvSpPr/>
              <p:nvPr/>
            </p:nvSpPr>
            <p:spPr>
              <a:xfrm>
                <a:off x="-13274375" y="4143275"/>
                <a:ext cx="64625" cy="40975"/>
              </a:xfrm>
              <a:custGeom>
                <a:avLst/>
                <a:gdLst/>
                <a:ahLst/>
                <a:cxnLst/>
                <a:rect l="l" t="t" r="r" b="b"/>
                <a:pathLst>
                  <a:path w="2585" h="1639" extrusionOk="0">
                    <a:moveTo>
                      <a:pt x="1104" y="1"/>
                    </a:moveTo>
                    <a:lnTo>
                      <a:pt x="1" y="1639"/>
                    </a:lnTo>
                    <a:lnTo>
                      <a:pt x="1482" y="1639"/>
                    </a:lnTo>
                    <a:lnTo>
                      <a:pt x="258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" name="Google Shape;392;p9"/>
              <p:cNvSpPr/>
              <p:nvPr/>
            </p:nvSpPr>
            <p:spPr>
              <a:xfrm>
                <a:off x="-13212925" y="4081050"/>
                <a:ext cx="54375" cy="40975"/>
              </a:xfrm>
              <a:custGeom>
                <a:avLst/>
                <a:gdLst/>
                <a:ahLst/>
                <a:cxnLst/>
                <a:rect l="l" t="t" r="r" b="b"/>
                <a:pathLst>
                  <a:path w="2175" h="1639" extrusionOk="0">
                    <a:moveTo>
                      <a:pt x="0" y="1"/>
                    </a:moveTo>
                    <a:lnTo>
                      <a:pt x="1103" y="1639"/>
                    </a:lnTo>
                    <a:lnTo>
                      <a:pt x="2174" y="1639"/>
                    </a:lnTo>
                    <a:lnTo>
                      <a:pt x="2174" y="820"/>
                    </a:lnTo>
                    <a:cubicBezTo>
                      <a:pt x="2174" y="347"/>
                      <a:pt x="1796" y="1"/>
                      <a:pt x="132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" name="Google Shape;393;p9"/>
              <p:cNvSpPr/>
              <p:nvPr/>
            </p:nvSpPr>
            <p:spPr>
              <a:xfrm>
                <a:off x="-13212925" y="4143275"/>
                <a:ext cx="54375" cy="40975"/>
              </a:xfrm>
              <a:custGeom>
                <a:avLst/>
                <a:gdLst/>
                <a:ahLst/>
                <a:cxnLst/>
                <a:rect l="l" t="t" r="r" b="b"/>
                <a:pathLst>
                  <a:path w="2175" h="1639" extrusionOk="0">
                    <a:moveTo>
                      <a:pt x="1103" y="1"/>
                    </a:moveTo>
                    <a:lnTo>
                      <a:pt x="0" y="1639"/>
                    </a:lnTo>
                    <a:lnTo>
                      <a:pt x="2174" y="1639"/>
                    </a:lnTo>
                    <a:lnTo>
                      <a:pt x="217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" name="Google Shape;394;p9"/>
              <p:cNvSpPr/>
              <p:nvPr/>
            </p:nvSpPr>
            <p:spPr>
              <a:xfrm>
                <a:off x="-13274375" y="4081050"/>
                <a:ext cx="64625" cy="40975"/>
              </a:xfrm>
              <a:custGeom>
                <a:avLst/>
                <a:gdLst/>
                <a:ahLst/>
                <a:cxnLst/>
                <a:rect l="l" t="t" r="r" b="b"/>
                <a:pathLst>
                  <a:path w="2585" h="1639" extrusionOk="0">
                    <a:moveTo>
                      <a:pt x="1" y="1"/>
                    </a:moveTo>
                    <a:lnTo>
                      <a:pt x="1104" y="1639"/>
                    </a:lnTo>
                    <a:lnTo>
                      <a:pt x="2584" y="1639"/>
                    </a:lnTo>
                    <a:lnTo>
                      <a:pt x="148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" name="Google Shape;395;p9"/>
              <p:cNvSpPr/>
              <p:nvPr/>
            </p:nvSpPr>
            <p:spPr>
              <a:xfrm>
                <a:off x="-13336575" y="4081050"/>
                <a:ext cx="64600" cy="40975"/>
              </a:xfrm>
              <a:custGeom>
                <a:avLst/>
                <a:gdLst/>
                <a:ahLst/>
                <a:cxnLst/>
                <a:rect l="l" t="t" r="r" b="b"/>
                <a:pathLst>
                  <a:path w="2584" h="1639" extrusionOk="0">
                    <a:moveTo>
                      <a:pt x="0" y="1"/>
                    </a:moveTo>
                    <a:lnTo>
                      <a:pt x="1103" y="1639"/>
                    </a:lnTo>
                    <a:lnTo>
                      <a:pt x="2583" y="1639"/>
                    </a:lnTo>
                    <a:lnTo>
                      <a:pt x="148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" name="Google Shape;396;p9"/>
              <p:cNvSpPr/>
              <p:nvPr/>
            </p:nvSpPr>
            <p:spPr>
              <a:xfrm>
                <a:off x="-13512225" y="4080275"/>
                <a:ext cx="123675" cy="103200"/>
              </a:xfrm>
              <a:custGeom>
                <a:avLst/>
                <a:gdLst/>
                <a:ahLst/>
                <a:cxnLst/>
                <a:rect l="l" t="t" r="r" b="b"/>
                <a:pathLst>
                  <a:path w="4947" h="4128" extrusionOk="0">
                    <a:moveTo>
                      <a:pt x="2489" y="1260"/>
                    </a:moveTo>
                    <a:cubicBezTo>
                      <a:pt x="2962" y="1260"/>
                      <a:pt x="3371" y="1607"/>
                      <a:pt x="3371" y="2080"/>
                    </a:cubicBezTo>
                    <a:cubicBezTo>
                      <a:pt x="3371" y="2552"/>
                      <a:pt x="2962" y="2899"/>
                      <a:pt x="2489" y="2899"/>
                    </a:cubicBezTo>
                    <a:cubicBezTo>
                      <a:pt x="2017" y="2899"/>
                      <a:pt x="1670" y="2552"/>
                      <a:pt x="1670" y="2080"/>
                    </a:cubicBezTo>
                    <a:cubicBezTo>
                      <a:pt x="1670" y="1607"/>
                      <a:pt x="2017" y="1260"/>
                      <a:pt x="2489" y="1260"/>
                    </a:cubicBezTo>
                    <a:close/>
                    <a:moveTo>
                      <a:pt x="1261" y="0"/>
                    </a:moveTo>
                    <a:cubicBezTo>
                      <a:pt x="599" y="0"/>
                      <a:pt x="0" y="536"/>
                      <a:pt x="0" y="1260"/>
                    </a:cubicBezTo>
                    <a:lnTo>
                      <a:pt x="0" y="4127"/>
                    </a:lnTo>
                    <a:lnTo>
                      <a:pt x="3560" y="4127"/>
                    </a:lnTo>
                    <a:lnTo>
                      <a:pt x="4947" y="2080"/>
                    </a:lnTo>
                    <a:lnTo>
                      <a:pt x="356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7" name="Google Shape;397;p9"/>
            <p:cNvGrpSpPr/>
            <p:nvPr/>
          </p:nvGrpSpPr>
          <p:grpSpPr>
            <a:xfrm>
              <a:off x="125276" y="3001692"/>
              <a:ext cx="266639" cy="228787"/>
              <a:chOff x="-3037625" y="3254850"/>
              <a:chExt cx="299325" cy="256775"/>
            </a:xfrm>
          </p:grpSpPr>
          <p:sp>
            <p:nvSpPr>
              <p:cNvPr id="398" name="Google Shape;398;p9"/>
              <p:cNvSpPr/>
              <p:nvPr/>
            </p:nvSpPr>
            <p:spPr>
              <a:xfrm>
                <a:off x="-3037625" y="3460400"/>
                <a:ext cx="152825" cy="51225"/>
              </a:xfrm>
              <a:custGeom>
                <a:avLst/>
                <a:gdLst/>
                <a:ahLst/>
                <a:cxnLst/>
                <a:rect l="l" t="t" r="r" b="b"/>
                <a:pathLst>
                  <a:path w="6113" h="2049" extrusionOk="0">
                    <a:moveTo>
                      <a:pt x="1356" y="1"/>
                    </a:moveTo>
                    <a:cubicBezTo>
                      <a:pt x="1" y="1"/>
                      <a:pt x="1" y="2049"/>
                      <a:pt x="1356" y="2049"/>
                    </a:cubicBezTo>
                    <a:lnTo>
                      <a:pt x="4758" y="2049"/>
                    </a:lnTo>
                    <a:cubicBezTo>
                      <a:pt x="6113" y="2049"/>
                      <a:pt x="6113" y="1"/>
                      <a:pt x="475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" name="Google Shape;399;p9"/>
              <p:cNvSpPr/>
              <p:nvPr/>
            </p:nvSpPr>
            <p:spPr>
              <a:xfrm>
                <a:off x="-2884825" y="3460400"/>
                <a:ext cx="146525" cy="51225"/>
              </a:xfrm>
              <a:custGeom>
                <a:avLst/>
                <a:gdLst/>
                <a:ahLst/>
                <a:cxnLst/>
                <a:rect l="l" t="t" r="r" b="b"/>
                <a:pathLst>
                  <a:path w="5861" h="2049" extrusionOk="0">
                    <a:moveTo>
                      <a:pt x="1" y="1"/>
                    </a:moveTo>
                    <a:cubicBezTo>
                      <a:pt x="473" y="631"/>
                      <a:pt x="473" y="1419"/>
                      <a:pt x="1" y="2049"/>
                    </a:cubicBezTo>
                    <a:lnTo>
                      <a:pt x="4853" y="2049"/>
                    </a:lnTo>
                    <a:cubicBezTo>
                      <a:pt x="5388" y="2049"/>
                      <a:pt x="5861" y="1576"/>
                      <a:pt x="5861" y="1041"/>
                    </a:cubicBezTo>
                    <a:cubicBezTo>
                      <a:pt x="5861" y="442"/>
                      <a:pt x="5451" y="1"/>
                      <a:pt x="485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" name="Google Shape;400;p9"/>
              <p:cNvSpPr/>
              <p:nvPr/>
            </p:nvSpPr>
            <p:spPr>
              <a:xfrm>
                <a:off x="-2909225" y="3313125"/>
                <a:ext cx="59875" cy="72475"/>
              </a:xfrm>
              <a:custGeom>
                <a:avLst/>
                <a:gdLst/>
                <a:ahLst/>
                <a:cxnLst/>
                <a:rect l="l" t="t" r="r" b="b"/>
                <a:pathLst>
                  <a:path w="2395" h="2899" extrusionOk="0">
                    <a:moveTo>
                      <a:pt x="0" y="1"/>
                    </a:moveTo>
                    <a:lnTo>
                      <a:pt x="0" y="2899"/>
                    </a:lnTo>
                    <a:lnTo>
                      <a:pt x="2395" y="145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" name="Google Shape;401;p9"/>
              <p:cNvSpPr/>
              <p:nvPr/>
            </p:nvSpPr>
            <p:spPr>
              <a:xfrm>
                <a:off x="-3029750" y="3254850"/>
                <a:ext cx="291450" cy="188250"/>
              </a:xfrm>
              <a:custGeom>
                <a:avLst/>
                <a:gdLst/>
                <a:ahLst/>
                <a:cxnLst/>
                <a:rect l="l" t="t" r="r" b="b"/>
                <a:pathLst>
                  <a:path w="11658" h="7530" extrusionOk="0">
                    <a:moveTo>
                      <a:pt x="4414" y="1387"/>
                    </a:moveTo>
                    <a:cubicBezTo>
                      <a:pt x="4476" y="1387"/>
                      <a:pt x="4541" y="1407"/>
                      <a:pt x="4601" y="1449"/>
                    </a:cubicBezTo>
                    <a:lnTo>
                      <a:pt x="8035" y="3497"/>
                    </a:lnTo>
                    <a:cubicBezTo>
                      <a:pt x="8287" y="3623"/>
                      <a:pt x="8287" y="3938"/>
                      <a:pt x="8035" y="4064"/>
                    </a:cubicBezTo>
                    <a:lnTo>
                      <a:pt x="4601" y="6112"/>
                    </a:lnTo>
                    <a:cubicBezTo>
                      <a:pt x="4552" y="6140"/>
                      <a:pt x="4500" y="6153"/>
                      <a:pt x="4448" y="6153"/>
                    </a:cubicBezTo>
                    <a:cubicBezTo>
                      <a:pt x="4268" y="6153"/>
                      <a:pt x="4097" y="6000"/>
                      <a:pt x="4097" y="5829"/>
                    </a:cubicBezTo>
                    <a:lnTo>
                      <a:pt x="4097" y="1733"/>
                    </a:lnTo>
                    <a:cubicBezTo>
                      <a:pt x="4097" y="1527"/>
                      <a:pt x="4247" y="1387"/>
                      <a:pt x="4414" y="1387"/>
                    </a:cubicBezTo>
                    <a:close/>
                    <a:moveTo>
                      <a:pt x="1041" y="0"/>
                    </a:moveTo>
                    <a:cubicBezTo>
                      <a:pt x="473" y="0"/>
                      <a:pt x="1" y="473"/>
                      <a:pt x="1" y="1040"/>
                    </a:cubicBezTo>
                    <a:lnTo>
                      <a:pt x="1" y="6490"/>
                    </a:lnTo>
                    <a:cubicBezTo>
                      <a:pt x="1" y="7057"/>
                      <a:pt x="473" y="7530"/>
                      <a:pt x="1041" y="7530"/>
                    </a:cubicBezTo>
                    <a:lnTo>
                      <a:pt x="10650" y="7530"/>
                    </a:lnTo>
                    <a:cubicBezTo>
                      <a:pt x="11185" y="7530"/>
                      <a:pt x="11658" y="7057"/>
                      <a:pt x="11658" y="6490"/>
                    </a:cubicBezTo>
                    <a:lnTo>
                      <a:pt x="11658" y="1040"/>
                    </a:lnTo>
                    <a:cubicBezTo>
                      <a:pt x="11658" y="473"/>
                      <a:pt x="11248" y="0"/>
                      <a:pt x="1065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02" name="Google Shape;402;p9"/>
            <p:cNvGrpSpPr/>
            <p:nvPr/>
          </p:nvGrpSpPr>
          <p:grpSpPr>
            <a:xfrm>
              <a:off x="120575" y="1469909"/>
              <a:ext cx="276059" cy="343008"/>
              <a:chOff x="-2310650" y="3525775"/>
              <a:chExt cx="292250" cy="363125"/>
            </a:xfrm>
          </p:grpSpPr>
          <p:sp>
            <p:nvSpPr>
              <p:cNvPr id="403" name="Google Shape;403;p9"/>
              <p:cNvSpPr/>
              <p:nvPr/>
            </p:nvSpPr>
            <p:spPr>
              <a:xfrm>
                <a:off x="-2053075" y="3648650"/>
                <a:ext cx="34675" cy="233950"/>
              </a:xfrm>
              <a:custGeom>
                <a:avLst/>
                <a:gdLst/>
                <a:ahLst/>
                <a:cxnLst/>
                <a:rect l="l" t="t" r="r" b="b"/>
                <a:pathLst>
                  <a:path w="1387" h="9358" extrusionOk="0">
                    <a:moveTo>
                      <a:pt x="0" y="1"/>
                    </a:moveTo>
                    <a:lnTo>
                      <a:pt x="0" y="8286"/>
                    </a:lnTo>
                    <a:cubicBezTo>
                      <a:pt x="0" y="8664"/>
                      <a:pt x="158" y="9011"/>
                      <a:pt x="441" y="9263"/>
                    </a:cubicBezTo>
                    <a:cubicBezTo>
                      <a:pt x="504" y="9326"/>
                      <a:pt x="591" y="9358"/>
                      <a:pt x="677" y="9358"/>
                    </a:cubicBezTo>
                    <a:cubicBezTo>
                      <a:pt x="764" y="9358"/>
                      <a:pt x="851" y="9326"/>
                      <a:pt x="914" y="9263"/>
                    </a:cubicBezTo>
                    <a:cubicBezTo>
                      <a:pt x="1197" y="9011"/>
                      <a:pt x="1355" y="8664"/>
                      <a:pt x="1355" y="8286"/>
                    </a:cubicBezTo>
                    <a:lnTo>
                      <a:pt x="1355" y="347"/>
                    </a:lnTo>
                    <a:lnTo>
                      <a:pt x="1386" y="347"/>
                    </a:lnTo>
                    <a:cubicBezTo>
                      <a:pt x="1386" y="158"/>
                      <a:pt x="1229" y="1"/>
                      <a:pt x="104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" name="Google Shape;404;p9"/>
              <p:cNvSpPr/>
              <p:nvPr/>
            </p:nvSpPr>
            <p:spPr>
              <a:xfrm>
                <a:off x="-2259450" y="3751825"/>
                <a:ext cx="51225" cy="51225"/>
              </a:xfrm>
              <a:custGeom>
                <a:avLst/>
                <a:gdLst/>
                <a:ahLst/>
                <a:cxnLst/>
                <a:rect l="l" t="t" r="r" b="b"/>
                <a:pathLst>
                  <a:path w="2049" h="2049" extrusionOk="0">
                    <a:moveTo>
                      <a:pt x="1" y="1"/>
                    </a:moveTo>
                    <a:lnTo>
                      <a:pt x="1" y="2049"/>
                    </a:lnTo>
                    <a:lnTo>
                      <a:pt x="2049" y="2049"/>
                    </a:lnTo>
                    <a:lnTo>
                      <a:pt x="204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" name="Google Shape;405;p9"/>
              <p:cNvSpPr/>
              <p:nvPr/>
            </p:nvSpPr>
            <p:spPr>
              <a:xfrm>
                <a:off x="-2259450" y="3649450"/>
                <a:ext cx="137075" cy="51200"/>
              </a:xfrm>
              <a:custGeom>
                <a:avLst/>
                <a:gdLst/>
                <a:ahLst/>
                <a:cxnLst/>
                <a:rect l="l" t="t" r="r" b="b"/>
                <a:pathLst>
                  <a:path w="5483" h="2048" extrusionOk="0">
                    <a:moveTo>
                      <a:pt x="1" y="0"/>
                    </a:moveTo>
                    <a:lnTo>
                      <a:pt x="1" y="2048"/>
                    </a:lnTo>
                    <a:lnTo>
                      <a:pt x="5483" y="2048"/>
                    </a:lnTo>
                    <a:lnTo>
                      <a:pt x="548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" name="Google Shape;406;p9"/>
              <p:cNvSpPr/>
              <p:nvPr/>
            </p:nvSpPr>
            <p:spPr>
              <a:xfrm>
                <a:off x="-2310650" y="3525775"/>
                <a:ext cx="252075" cy="363125"/>
              </a:xfrm>
              <a:custGeom>
                <a:avLst/>
                <a:gdLst/>
                <a:ahLst/>
                <a:cxnLst/>
                <a:rect l="l" t="t" r="r" b="b"/>
                <a:pathLst>
                  <a:path w="10083" h="14525" extrusionOk="0">
                    <a:moveTo>
                      <a:pt x="7814" y="4222"/>
                    </a:moveTo>
                    <a:cubicBezTo>
                      <a:pt x="8035" y="4222"/>
                      <a:pt x="8192" y="4380"/>
                      <a:pt x="8192" y="4569"/>
                    </a:cubicBezTo>
                    <a:lnTo>
                      <a:pt x="8192" y="7310"/>
                    </a:lnTo>
                    <a:cubicBezTo>
                      <a:pt x="8192" y="7530"/>
                      <a:pt x="8035" y="7657"/>
                      <a:pt x="7814" y="7657"/>
                    </a:cubicBezTo>
                    <a:lnTo>
                      <a:pt x="1671" y="7657"/>
                    </a:lnTo>
                    <a:cubicBezTo>
                      <a:pt x="1482" y="7657"/>
                      <a:pt x="1324" y="7530"/>
                      <a:pt x="1324" y="7310"/>
                    </a:cubicBezTo>
                    <a:lnTo>
                      <a:pt x="1324" y="4569"/>
                    </a:lnTo>
                    <a:cubicBezTo>
                      <a:pt x="1324" y="4380"/>
                      <a:pt x="1482" y="4222"/>
                      <a:pt x="1671" y="4222"/>
                    </a:cubicBezTo>
                    <a:close/>
                    <a:moveTo>
                      <a:pt x="7904" y="8380"/>
                    </a:moveTo>
                    <a:cubicBezTo>
                      <a:pt x="8287" y="8380"/>
                      <a:pt x="8278" y="9043"/>
                      <a:pt x="7877" y="9043"/>
                    </a:cubicBezTo>
                    <a:lnTo>
                      <a:pt x="5829" y="9043"/>
                    </a:lnTo>
                    <a:cubicBezTo>
                      <a:pt x="5388" y="9043"/>
                      <a:pt x="5357" y="8381"/>
                      <a:pt x="5829" y="8381"/>
                    </a:cubicBezTo>
                    <a:lnTo>
                      <a:pt x="7877" y="8381"/>
                    </a:lnTo>
                    <a:cubicBezTo>
                      <a:pt x="7886" y="8380"/>
                      <a:pt x="7895" y="8380"/>
                      <a:pt x="7904" y="8380"/>
                    </a:cubicBezTo>
                    <a:close/>
                    <a:moveTo>
                      <a:pt x="7904" y="9766"/>
                    </a:moveTo>
                    <a:cubicBezTo>
                      <a:pt x="8287" y="9766"/>
                      <a:pt x="8278" y="10429"/>
                      <a:pt x="7877" y="10429"/>
                    </a:cubicBezTo>
                    <a:lnTo>
                      <a:pt x="5829" y="10429"/>
                    </a:lnTo>
                    <a:cubicBezTo>
                      <a:pt x="5388" y="10429"/>
                      <a:pt x="5357" y="9767"/>
                      <a:pt x="5829" y="9767"/>
                    </a:cubicBezTo>
                    <a:lnTo>
                      <a:pt x="7877" y="9767"/>
                    </a:lnTo>
                    <a:cubicBezTo>
                      <a:pt x="7886" y="9767"/>
                      <a:pt x="7895" y="9766"/>
                      <a:pt x="7904" y="9766"/>
                    </a:cubicBezTo>
                    <a:close/>
                    <a:moveTo>
                      <a:pt x="7877" y="11091"/>
                    </a:moveTo>
                    <a:cubicBezTo>
                      <a:pt x="8287" y="11091"/>
                      <a:pt x="8287" y="11784"/>
                      <a:pt x="7877" y="11784"/>
                    </a:cubicBezTo>
                    <a:lnTo>
                      <a:pt x="5829" y="11784"/>
                    </a:lnTo>
                    <a:cubicBezTo>
                      <a:pt x="5388" y="11784"/>
                      <a:pt x="5357" y="11091"/>
                      <a:pt x="5829" y="11091"/>
                    </a:cubicBezTo>
                    <a:close/>
                    <a:moveTo>
                      <a:pt x="4475" y="8350"/>
                    </a:moveTo>
                    <a:cubicBezTo>
                      <a:pt x="4664" y="8350"/>
                      <a:pt x="4821" y="8507"/>
                      <a:pt x="4821" y="8696"/>
                    </a:cubicBezTo>
                    <a:lnTo>
                      <a:pt x="4821" y="11469"/>
                    </a:lnTo>
                    <a:cubicBezTo>
                      <a:pt x="4821" y="11658"/>
                      <a:pt x="4664" y="11815"/>
                      <a:pt x="4475" y="11815"/>
                    </a:cubicBezTo>
                    <a:lnTo>
                      <a:pt x="1734" y="11815"/>
                    </a:lnTo>
                    <a:cubicBezTo>
                      <a:pt x="1513" y="11815"/>
                      <a:pt x="1356" y="11658"/>
                      <a:pt x="1356" y="11469"/>
                    </a:cubicBezTo>
                    <a:lnTo>
                      <a:pt x="1356" y="8696"/>
                    </a:lnTo>
                    <a:cubicBezTo>
                      <a:pt x="1356" y="8507"/>
                      <a:pt x="1513" y="8350"/>
                      <a:pt x="1734" y="8350"/>
                    </a:cubicBezTo>
                    <a:close/>
                    <a:moveTo>
                      <a:pt x="7877" y="12508"/>
                    </a:moveTo>
                    <a:cubicBezTo>
                      <a:pt x="8287" y="12508"/>
                      <a:pt x="8287" y="13170"/>
                      <a:pt x="7877" y="13170"/>
                    </a:cubicBezTo>
                    <a:lnTo>
                      <a:pt x="1734" y="13170"/>
                    </a:lnTo>
                    <a:cubicBezTo>
                      <a:pt x="1293" y="13170"/>
                      <a:pt x="1261" y="12508"/>
                      <a:pt x="1734" y="12508"/>
                    </a:cubicBezTo>
                    <a:close/>
                    <a:moveTo>
                      <a:pt x="348" y="2868"/>
                    </a:moveTo>
                    <a:cubicBezTo>
                      <a:pt x="158" y="2868"/>
                      <a:pt x="1" y="3025"/>
                      <a:pt x="1" y="3214"/>
                    </a:cubicBezTo>
                    <a:lnTo>
                      <a:pt x="1" y="12823"/>
                    </a:lnTo>
                    <a:cubicBezTo>
                      <a:pt x="1" y="13768"/>
                      <a:pt x="726" y="14525"/>
                      <a:pt x="1702" y="14525"/>
                    </a:cubicBezTo>
                    <a:lnTo>
                      <a:pt x="10083" y="14525"/>
                    </a:lnTo>
                    <a:cubicBezTo>
                      <a:pt x="9767" y="14178"/>
                      <a:pt x="9515" y="13705"/>
                      <a:pt x="9515" y="13138"/>
                    </a:cubicBezTo>
                    <a:cubicBezTo>
                      <a:pt x="9547" y="1"/>
                      <a:pt x="9547" y="6333"/>
                      <a:pt x="9547" y="3214"/>
                    </a:cubicBezTo>
                    <a:cubicBezTo>
                      <a:pt x="9547" y="3025"/>
                      <a:pt x="9389" y="2868"/>
                      <a:pt x="9200" y="286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07" name="Google Shape;407;p9"/>
            <p:cNvSpPr/>
            <p:nvPr/>
          </p:nvSpPr>
          <p:spPr>
            <a:xfrm rot="-5400000">
              <a:off x="7874100" y="153015"/>
              <a:ext cx="183662" cy="160601"/>
            </a:xfrm>
            <a:custGeom>
              <a:avLst/>
              <a:gdLst/>
              <a:ahLst/>
              <a:cxnLst/>
              <a:rect l="l" t="t" r="r" b="b"/>
              <a:pathLst>
                <a:path w="20155" h="19274" extrusionOk="0">
                  <a:moveTo>
                    <a:pt x="12103" y="1130"/>
                  </a:moveTo>
                  <a:cubicBezTo>
                    <a:pt x="13694" y="1130"/>
                    <a:pt x="15284" y="1735"/>
                    <a:pt x="16496" y="2945"/>
                  </a:cubicBezTo>
                  <a:cubicBezTo>
                    <a:pt x="18917" y="5366"/>
                    <a:pt x="18917" y="9305"/>
                    <a:pt x="16496" y="11729"/>
                  </a:cubicBezTo>
                  <a:cubicBezTo>
                    <a:pt x="15286" y="12940"/>
                    <a:pt x="13695" y="13545"/>
                    <a:pt x="12104" y="13545"/>
                  </a:cubicBezTo>
                  <a:cubicBezTo>
                    <a:pt x="10514" y="13545"/>
                    <a:pt x="8923" y="12940"/>
                    <a:pt x="7712" y="11729"/>
                  </a:cubicBezTo>
                  <a:cubicBezTo>
                    <a:pt x="5288" y="9305"/>
                    <a:pt x="5288" y="5369"/>
                    <a:pt x="7712" y="2945"/>
                  </a:cubicBezTo>
                  <a:cubicBezTo>
                    <a:pt x="8923" y="1735"/>
                    <a:pt x="10513" y="1130"/>
                    <a:pt x="12103" y="1130"/>
                  </a:cubicBezTo>
                  <a:close/>
                  <a:moveTo>
                    <a:pt x="4918" y="13726"/>
                  </a:moveTo>
                  <a:lnTo>
                    <a:pt x="5716" y="14524"/>
                  </a:lnTo>
                  <a:lnTo>
                    <a:pt x="4918" y="15322"/>
                  </a:lnTo>
                  <a:lnTo>
                    <a:pt x="4120" y="14524"/>
                  </a:lnTo>
                  <a:lnTo>
                    <a:pt x="4918" y="13726"/>
                  </a:lnTo>
                  <a:close/>
                  <a:moveTo>
                    <a:pt x="12106" y="1"/>
                  </a:moveTo>
                  <a:cubicBezTo>
                    <a:pt x="10226" y="1"/>
                    <a:pt x="8345" y="717"/>
                    <a:pt x="6914" y="2147"/>
                  </a:cubicBezTo>
                  <a:cubicBezTo>
                    <a:pt x="4725" y="4333"/>
                    <a:pt x="4240" y="7516"/>
                    <a:pt x="5315" y="10133"/>
                  </a:cubicBezTo>
                  <a:lnTo>
                    <a:pt x="4518" y="10931"/>
                  </a:lnTo>
                  <a:cubicBezTo>
                    <a:pt x="4009" y="11434"/>
                    <a:pt x="3876" y="12208"/>
                    <a:pt x="4192" y="12852"/>
                  </a:cubicBezTo>
                  <a:lnTo>
                    <a:pt x="663" y="16382"/>
                  </a:lnTo>
                  <a:cubicBezTo>
                    <a:pt x="1" y="17044"/>
                    <a:pt x="1" y="18116"/>
                    <a:pt x="663" y="18778"/>
                  </a:cubicBezTo>
                  <a:cubicBezTo>
                    <a:pt x="994" y="19108"/>
                    <a:pt x="1428" y="19273"/>
                    <a:pt x="1862" y="19273"/>
                  </a:cubicBezTo>
                  <a:cubicBezTo>
                    <a:pt x="2295" y="19273"/>
                    <a:pt x="2729" y="19108"/>
                    <a:pt x="3060" y="18778"/>
                  </a:cubicBezTo>
                  <a:lnTo>
                    <a:pt x="6586" y="15249"/>
                  </a:lnTo>
                  <a:cubicBezTo>
                    <a:pt x="6820" y="15363"/>
                    <a:pt x="7071" y="15418"/>
                    <a:pt x="7320" y="15418"/>
                  </a:cubicBezTo>
                  <a:cubicBezTo>
                    <a:pt x="7757" y="15418"/>
                    <a:pt x="8188" y="15247"/>
                    <a:pt x="8510" y="14921"/>
                  </a:cubicBezTo>
                  <a:lnTo>
                    <a:pt x="9308" y="14126"/>
                  </a:lnTo>
                  <a:cubicBezTo>
                    <a:pt x="10192" y="14489"/>
                    <a:pt x="11145" y="14675"/>
                    <a:pt x="12104" y="14675"/>
                  </a:cubicBezTo>
                  <a:cubicBezTo>
                    <a:pt x="13962" y="14675"/>
                    <a:pt x="15843" y="13979"/>
                    <a:pt x="17294" y="12527"/>
                  </a:cubicBezTo>
                  <a:cubicBezTo>
                    <a:pt x="20155" y="9666"/>
                    <a:pt x="20155" y="5008"/>
                    <a:pt x="17294" y="2147"/>
                  </a:cubicBezTo>
                  <a:cubicBezTo>
                    <a:pt x="15864" y="716"/>
                    <a:pt x="13985" y="1"/>
                    <a:pt x="1210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grpSp>
          <p:nvGrpSpPr>
            <p:cNvPr id="408" name="Google Shape;408;p9"/>
            <p:cNvGrpSpPr/>
            <p:nvPr/>
          </p:nvGrpSpPr>
          <p:grpSpPr>
            <a:xfrm>
              <a:off x="491193" y="148561"/>
              <a:ext cx="247352" cy="188727"/>
              <a:chOff x="1433349" y="2152174"/>
              <a:chExt cx="1316400" cy="1004400"/>
            </a:xfrm>
          </p:grpSpPr>
          <p:sp>
            <p:nvSpPr>
              <p:cNvPr id="409" name="Google Shape;409;p9"/>
              <p:cNvSpPr/>
              <p:nvPr/>
            </p:nvSpPr>
            <p:spPr>
              <a:xfrm rot="5400000">
                <a:off x="1844638" y="2440788"/>
                <a:ext cx="493800" cy="427200"/>
              </a:xfrm>
              <a:prstGeom prst="triangle">
                <a:avLst>
                  <a:gd name="adj" fmla="val 50000"/>
                </a:avLst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" name="Google Shape;410;p9"/>
              <p:cNvSpPr/>
              <p:nvPr/>
            </p:nvSpPr>
            <p:spPr>
              <a:xfrm>
                <a:off x="1433349" y="2152174"/>
                <a:ext cx="1316400" cy="1004400"/>
              </a:xfrm>
              <a:prstGeom prst="roundRect">
                <a:avLst>
                  <a:gd name="adj" fmla="val 16667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11" name="Google Shape;411;p9"/>
          <p:cNvGrpSpPr/>
          <p:nvPr/>
        </p:nvGrpSpPr>
        <p:grpSpPr>
          <a:xfrm>
            <a:off x="557932" y="201447"/>
            <a:ext cx="125282" cy="89173"/>
            <a:chOff x="1152000" y="3898200"/>
            <a:chExt cx="766254" cy="545400"/>
          </a:xfrm>
        </p:grpSpPr>
        <p:sp>
          <p:nvSpPr>
            <p:cNvPr id="412" name="Google Shape;412;p9"/>
            <p:cNvSpPr/>
            <p:nvPr/>
          </p:nvSpPr>
          <p:spPr>
            <a:xfrm>
              <a:off x="1152000" y="3898200"/>
              <a:ext cx="635400" cy="5454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9"/>
            <p:cNvSpPr/>
            <p:nvPr/>
          </p:nvSpPr>
          <p:spPr>
            <a:xfrm rot="-5400000">
              <a:off x="1590804" y="4066040"/>
              <a:ext cx="445200" cy="209700"/>
            </a:xfrm>
            <a:prstGeom prst="triangle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10"/>
          <p:cNvSpPr/>
          <p:nvPr/>
        </p:nvSpPr>
        <p:spPr>
          <a:xfrm>
            <a:off x="6079975" y="990000"/>
            <a:ext cx="2350800" cy="11574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10"/>
          <p:cNvSpPr txBox="1">
            <a:spLocks noGrp="1"/>
          </p:cNvSpPr>
          <p:nvPr>
            <p:ph type="ctrTitle"/>
          </p:nvPr>
        </p:nvSpPr>
        <p:spPr>
          <a:xfrm>
            <a:off x="6240200" y="1149200"/>
            <a:ext cx="2145600" cy="9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3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grpSp>
        <p:nvGrpSpPr>
          <p:cNvPr id="417" name="Google Shape;417;p10"/>
          <p:cNvGrpSpPr/>
          <p:nvPr/>
        </p:nvGrpSpPr>
        <p:grpSpPr>
          <a:xfrm>
            <a:off x="0" y="-43100"/>
            <a:ext cx="9144000" cy="5205000"/>
            <a:chOff x="0" y="-43100"/>
            <a:chExt cx="9144000" cy="5205000"/>
          </a:xfrm>
        </p:grpSpPr>
        <p:sp>
          <p:nvSpPr>
            <p:cNvPr id="418" name="Google Shape;418;p10"/>
            <p:cNvSpPr/>
            <p:nvPr/>
          </p:nvSpPr>
          <p:spPr>
            <a:xfrm>
              <a:off x="0" y="-42550"/>
              <a:ext cx="9144000" cy="551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10"/>
            <p:cNvSpPr/>
            <p:nvPr/>
          </p:nvSpPr>
          <p:spPr>
            <a:xfrm>
              <a:off x="0" y="-43100"/>
              <a:ext cx="517200" cy="5205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20" name="Google Shape;420;p10"/>
            <p:cNvGrpSpPr/>
            <p:nvPr/>
          </p:nvGrpSpPr>
          <p:grpSpPr>
            <a:xfrm>
              <a:off x="2541307" y="86840"/>
              <a:ext cx="5686411" cy="292990"/>
              <a:chOff x="2039075" y="127544"/>
              <a:chExt cx="4783320" cy="310206"/>
            </a:xfrm>
          </p:grpSpPr>
          <p:sp>
            <p:nvSpPr>
              <p:cNvPr id="421" name="Google Shape;421;p10"/>
              <p:cNvSpPr/>
              <p:nvPr/>
            </p:nvSpPr>
            <p:spPr>
              <a:xfrm>
                <a:off x="2039075" y="127550"/>
                <a:ext cx="4783200" cy="3102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" name="Google Shape;422;p10"/>
              <p:cNvSpPr/>
              <p:nvPr/>
            </p:nvSpPr>
            <p:spPr>
              <a:xfrm>
                <a:off x="6440795" y="127544"/>
                <a:ext cx="381600" cy="310200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rgbClr val="F3F3F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23" name="Google Shape;423;p10"/>
            <p:cNvSpPr txBox="1"/>
            <p:nvPr/>
          </p:nvSpPr>
          <p:spPr>
            <a:xfrm>
              <a:off x="864875" y="142875"/>
              <a:ext cx="1599600" cy="20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200">
                  <a:latin typeface="Oswald"/>
                  <a:ea typeface="Oswald"/>
                  <a:cs typeface="Oswald"/>
                  <a:sym typeface="Oswald"/>
                </a:rPr>
                <a:t>Video Channel Presentation</a:t>
              </a:r>
              <a:endParaRPr sz="1200">
                <a:latin typeface="Oswald"/>
                <a:ea typeface="Oswald"/>
                <a:cs typeface="Oswald"/>
                <a:sym typeface="Oswald"/>
              </a:endParaRPr>
            </a:p>
          </p:txBody>
        </p:sp>
        <p:grpSp>
          <p:nvGrpSpPr>
            <p:cNvPr id="424" name="Google Shape;424;p10"/>
            <p:cNvGrpSpPr/>
            <p:nvPr/>
          </p:nvGrpSpPr>
          <p:grpSpPr>
            <a:xfrm>
              <a:off x="164775" y="142875"/>
              <a:ext cx="200100" cy="180875"/>
              <a:chOff x="164775" y="142875"/>
              <a:chExt cx="200100" cy="180875"/>
            </a:xfrm>
          </p:grpSpPr>
          <p:sp>
            <p:nvSpPr>
              <p:cNvPr id="425" name="Google Shape;425;p10"/>
              <p:cNvSpPr/>
              <p:nvPr/>
            </p:nvSpPr>
            <p:spPr>
              <a:xfrm>
                <a:off x="164775" y="142875"/>
                <a:ext cx="200100" cy="38100"/>
              </a:xfrm>
              <a:prstGeom prst="roundRect">
                <a:avLst>
                  <a:gd name="adj" fmla="val 16667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" name="Google Shape;426;p10"/>
              <p:cNvSpPr/>
              <p:nvPr/>
            </p:nvSpPr>
            <p:spPr>
              <a:xfrm>
                <a:off x="164775" y="285650"/>
                <a:ext cx="200100" cy="38100"/>
              </a:xfrm>
              <a:prstGeom prst="roundRect">
                <a:avLst>
                  <a:gd name="adj" fmla="val 16667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" name="Google Shape;427;p10"/>
              <p:cNvSpPr/>
              <p:nvPr/>
            </p:nvSpPr>
            <p:spPr>
              <a:xfrm>
                <a:off x="164775" y="214263"/>
                <a:ext cx="200100" cy="38100"/>
              </a:xfrm>
              <a:prstGeom prst="roundRect">
                <a:avLst>
                  <a:gd name="adj" fmla="val 16667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8" name="Google Shape;428;p10"/>
            <p:cNvGrpSpPr/>
            <p:nvPr/>
          </p:nvGrpSpPr>
          <p:grpSpPr>
            <a:xfrm>
              <a:off x="136421" y="2300197"/>
              <a:ext cx="244341" cy="214216"/>
              <a:chOff x="-46042675" y="3218600"/>
              <a:chExt cx="300100" cy="263100"/>
            </a:xfrm>
          </p:grpSpPr>
          <p:sp>
            <p:nvSpPr>
              <p:cNvPr id="429" name="Google Shape;429;p10"/>
              <p:cNvSpPr/>
              <p:nvPr/>
            </p:nvSpPr>
            <p:spPr>
              <a:xfrm>
                <a:off x="-46042675" y="3302875"/>
                <a:ext cx="35475" cy="130000"/>
              </a:xfrm>
              <a:custGeom>
                <a:avLst/>
                <a:gdLst/>
                <a:ahLst/>
                <a:cxnLst/>
                <a:rect l="l" t="t" r="r" b="b"/>
                <a:pathLst>
                  <a:path w="1419" h="5200" extrusionOk="0">
                    <a:moveTo>
                      <a:pt x="1" y="1"/>
                    </a:moveTo>
                    <a:lnTo>
                      <a:pt x="1" y="5199"/>
                    </a:lnTo>
                    <a:lnTo>
                      <a:pt x="1418" y="4506"/>
                    </a:lnTo>
                    <a:lnTo>
                      <a:pt x="1418" y="726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" name="Google Shape;430;p10"/>
              <p:cNvSpPr/>
              <p:nvPr/>
            </p:nvSpPr>
            <p:spPr>
              <a:xfrm>
                <a:off x="-45919025" y="3341475"/>
                <a:ext cx="53600" cy="52800"/>
              </a:xfrm>
              <a:custGeom>
                <a:avLst/>
                <a:gdLst/>
                <a:ahLst/>
                <a:cxnLst/>
                <a:rect l="l" t="t" r="r" b="b"/>
                <a:pathLst>
                  <a:path w="2144" h="2112" extrusionOk="0">
                    <a:moveTo>
                      <a:pt x="1072" y="1"/>
                    </a:moveTo>
                    <a:cubicBezTo>
                      <a:pt x="473" y="1"/>
                      <a:pt x="1" y="473"/>
                      <a:pt x="1" y="1072"/>
                    </a:cubicBezTo>
                    <a:cubicBezTo>
                      <a:pt x="1" y="1639"/>
                      <a:pt x="473" y="2112"/>
                      <a:pt x="1072" y="2112"/>
                    </a:cubicBezTo>
                    <a:cubicBezTo>
                      <a:pt x="1671" y="2112"/>
                      <a:pt x="2143" y="1639"/>
                      <a:pt x="2143" y="1072"/>
                    </a:cubicBezTo>
                    <a:cubicBezTo>
                      <a:pt x="2143" y="473"/>
                      <a:pt x="1639" y="1"/>
                      <a:pt x="107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" name="Google Shape;431;p10"/>
              <p:cNvSpPr/>
              <p:nvPr/>
            </p:nvSpPr>
            <p:spPr>
              <a:xfrm>
                <a:off x="-45778025" y="3302875"/>
                <a:ext cx="35450" cy="130000"/>
              </a:xfrm>
              <a:custGeom>
                <a:avLst/>
                <a:gdLst/>
                <a:ahLst/>
                <a:cxnLst/>
                <a:rect l="l" t="t" r="r" b="b"/>
                <a:pathLst>
                  <a:path w="1418" h="5200" extrusionOk="0">
                    <a:moveTo>
                      <a:pt x="1418" y="1"/>
                    </a:moveTo>
                    <a:lnTo>
                      <a:pt x="0" y="726"/>
                    </a:lnTo>
                    <a:lnTo>
                      <a:pt x="0" y="4506"/>
                    </a:lnTo>
                    <a:lnTo>
                      <a:pt x="1418" y="5199"/>
                    </a:lnTo>
                    <a:lnTo>
                      <a:pt x="141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432;p10"/>
              <p:cNvSpPr/>
              <p:nvPr/>
            </p:nvSpPr>
            <p:spPr>
              <a:xfrm>
                <a:off x="-46042675" y="3235950"/>
                <a:ext cx="300100" cy="245750"/>
              </a:xfrm>
              <a:custGeom>
                <a:avLst/>
                <a:gdLst/>
                <a:ahLst/>
                <a:cxnLst/>
                <a:rect l="l" t="t" r="r" b="b"/>
                <a:pathLst>
                  <a:path w="12004" h="9830" extrusionOk="0">
                    <a:moveTo>
                      <a:pt x="6018" y="2142"/>
                    </a:moveTo>
                    <a:cubicBezTo>
                      <a:pt x="7751" y="2142"/>
                      <a:pt x="9168" y="3560"/>
                      <a:pt x="9168" y="5293"/>
                    </a:cubicBezTo>
                    <a:cubicBezTo>
                      <a:pt x="9168" y="7026"/>
                      <a:pt x="7751" y="8443"/>
                      <a:pt x="6018" y="8443"/>
                    </a:cubicBezTo>
                    <a:cubicBezTo>
                      <a:pt x="4285" y="8443"/>
                      <a:pt x="2867" y="7026"/>
                      <a:pt x="2867" y="5293"/>
                    </a:cubicBezTo>
                    <a:cubicBezTo>
                      <a:pt x="2867" y="3560"/>
                      <a:pt x="4285" y="2142"/>
                      <a:pt x="6018" y="2142"/>
                    </a:cubicBezTo>
                    <a:close/>
                    <a:moveTo>
                      <a:pt x="1765" y="0"/>
                    </a:moveTo>
                    <a:cubicBezTo>
                      <a:pt x="1576" y="0"/>
                      <a:pt x="1418" y="158"/>
                      <a:pt x="1418" y="378"/>
                    </a:cubicBezTo>
                    <a:lnTo>
                      <a:pt x="1418" y="725"/>
                    </a:lnTo>
                    <a:lnTo>
                      <a:pt x="1072" y="725"/>
                    </a:lnTo>
                    <a:cubicBezTo>
                      <a:pt x="473" y="725"/>
                      <a:pt x="1" y="1197"/>
                      <a:pt x="1" y="1796"/>
                    </a:cubicBezTo>
                    <a:lnTo>
                      <a:pt x="1" y="1890"/>
                    </a:lnTo>
                    <a:lnTo>
                      <a:pt x="1922" y="2835"/>
                    </a:lnTo>
                    <a:cubicBezTo>
                      <a:pt x="2048" y="2930"/>
                      <a:pt x="2143" y="3056"/>
                      <a:pt x="2143" y="3151"/>
                    </a:cubicBezTo>
                    <a:lnTo>
                      <a:pt x="2143" y="7372"/>
                    </a:lnTo>
                    <a:cubicBezTo>
                      <a:pt x="2143" y="7498"/>
                      <a:pt x="2048" y="7624"/>
                      <a:pt x="1922" y="7687"/>
                    </a:cubicBezTo>
                    <a:lnTo>
                      <a:pt x="1" y="8632"/>
                    </a:lnTo>
                    <a:lnTo>
                      <a:pt x="1" y="8758"/>
                    </a:lnTo>
                    <a:cubicBezTo>
                      <a:pt x="1" y="9357"/>
                      <a:pt x="473" y="9830"/>
                      <a:pt x="1072" y="9830"/>
                    </a:cubicBezTo>
                    <a:lnTo>
                      <a:pt x="10964" y="9830"/>
                    </a:lnTo>
                    <a:cubicBezTo>
                      <a:pt x="11531" y="9830"/>
                      <a:pt x="12004" y="9357"/>
                      <a:pt x="12004" y="8758"/>
                    </a:cubicBezTo>
                    <a:lnTo>
                      <a:pt x="12004" y="8632"/>
                    </a:lnTo>
                    <a:lnTo>
                      <a:pt x="10082" y="7687"/>
                    </a:lnTo>
                    <a:cubicBezTo>
                      <a:pt x="9956" y="7624"/>
                      <a:pt x="9893" y="7498"/>
                      <a:pt x="9893" y="7372"/>
                    </a:cubicBezTo>
                    <a:lnTo>
                      <a:pt x="9893" y="3151"/>
                    </a:lnTo>
                    <a:cubicBezTo>
                      <a:pt x="9893" y="3056"/>
                      <a:pt x="9956" y="2930"/>
                      <a:pt x="10082" y="2835"/>
                    </a:cubicBezTo>
                    <a:lnTo>
                      <a:pt x="12004" y="1890"/>
                    </a:lnTo>
                    <a:lnTo>
                      <a:pt x="12004" y="1796"/>
                    </a:lnTo>
                    <a:cubicBezTo>
                      <a:pt x="12004" y="1197"/>
                      <a:pt x="11531" y="725"/>
                      <a:pt x="10933" y="725"/>
                    </a:cubicBezTo>
                    <a:lnTo>
                      <a:pt x="2143" y="725"/>
                    </a:lnTo>
                    <a:lnTo>
                      <a:pt x="2143" y="378"/>
                    </a:lnTo>
                    <a:cubicBezTo>
                      <a:pt x="2143" y="158"/>
                      <a:pt x="1985" y="0"/>
                      <a:pt x="176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10"/>
              <p:cNvSpPr/>
              <p:nvPr/>
            </p:nvSpPr>
            <p:spPr>
              <a:xfrm>
                <a:off x="-45952875" y="3306025"/>
                <a:ext cx="122100" cy="122125"/>
              </a:xfrm>
              <a:custGeom>
                <a:avLst/>
                <a:gdLst/>
                <a:ahLst/>
                <a:cxnLst/>
                <a:rect l="l" t="t" r="r" b="b"/>
                <a:pathLst>
                  <a:path w="4884" h="4885" extrusionOk="0">
                    <a:moveTo>
                      <a:pt x="2426" y="663"/>
                    </a:moveTo>
                    <a:cubicBezTo>
                      <a:pt x="3403" y="663"/>
                      <a:pt x="4190" y="1450"/>
                      <a:pt x="4190" y="2458"/>
                    </a:cubicBezTo>
                    <a:cubicBezTo>
                      <a:pt x="4159" y="3435"/>
                      <a:pt x="3371" y="4223"/>
                      <a:pt x="2426" y="4223"/>
                    </a:cubicBezTo>
                    <a:cubicBezTo>
                      <a:pt x="1449" y="4223"/>
                      <a:pt x="662" y="3435"/>
                      <a:pt x="662" y="2458"/>
                    </a:cubicBezTo>
                    <a:cubicBezTo>
                      <a:pt x="662" y="1450"/>
                      <a:pt x="1449" y="663"/>
                      <a:pt x="2426" y="663"/>
                    </a:cubicBezTo>
                    <a:close/>
                    <a:moveTo>
                      <a:pt x="2426" y="1"/>
                    </a:moveTo>
                    <a:cubicBezTo>
                      <a:pt x="1103" y="1"/>
                      <a:pt x="0" y="1104"/>
                      <a:pt x="0" y="2458"/>
                    </a:cubicBezTo>
                    <a:cubicBezTo>
                      <a:pt x="0" y="3782"/>
                      <a:pt x="1103" y="4884"/>
                      <a:pt x="2426" y="4884"/>
                    </a:cubicBezTo>
                    <a:cubicBezTo>
                      <a:pt x="3781" y="4884"/>
                      <a:pt x="4883" y="3782"/>
                      <a:pt x="4883" y="2458"/>
                    </a:cubicBezTo>
                    <a:cubicBezTo>
                      <a:pt x="4883" y="1104"/>
                      <a:pt x="3781" y="1"/>
                      <a:pt x="242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" name="Google Shape;434;p10"/>
              <p:cNvSpPr/>
              <p:nvPr/>
            </p:nvSpPr>
            <p:spPr>
              <a:xfrm>
                <a:off x="-45941075" y="3218600"/>
                <a:ext cx="98475" cy="17375"/>
              </a:xfrm>
              <a:custGeom>
                <a:avLst/>
                <a:gdLst/>
                <a:ahLst/>
                <a:cxnLst/>
                <a:rect l="l" t="t" r="r" b="b"/>
                <a:pathLst>
                  <a:path w="3939" h="695" extrusionOk="0">
                    <a:moveTo>
                      <a:pt x="536" y="1"/>
                    </a:moveTo>
                    <a:cubicBezTo>
                      <a:pt x="410" y="1"/>
                      <a:pt x="316" y="64"/>
                      <a:pt x="221" y="190"/>
                    </a:cubicBezTo>
                    <a:lnTo>
                      <a:pt x="1" y="694"/>
                    </a:lnTo>
                    <a:lnTo>
                      <a:pt x="3939" y="694"/>
                    </a:lnTo>
                    <a:lnTo>
                      <a:pt x="3655" y="190"/>
                    </a:lnTo>
                    <a:cubicBezTo>
                      <a:pt x="3592" y="64"/>
                      <a:pt x="3466" y="1"/>
                      <a:pt x="334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35" name="Google Shape;435;p10"/>
            <p:cNvGrpSpPr/>
            <p:nvPr/>
          </p:nvGrpSpPr>
          <p:grpSpPr>
            <a:xfrm>
              <a:off x="119564" y="809446"/>
              <a:ext cx="278059" cy="224217"/>
              <a:chOff x="-13512225" y="4080275"/>
              <a:chExt cx="353675" cy="352875"/>
            </a:xfrm>
          </p:grpSpPr>
          <p:sp>
            <p:nvSpPr>
              <p:cNvPr id="436" name="Google Shape;436;p10"/>
              <p:cNvSpPr/>
              <p:nvPr/>
            </p:nvSpPr>
            <p:spPr>
              <a:xfrm>
                <a:off x="-13512225" y="4203925"/>
                <a:ext cx="353675" cy="229225"/>
              </a:xfrm>
              <a:custGeom>
                <a:avLst/>
                <a:gdLst/>
                <a:ahLst/>
                <a:cxnLst/>
                <a:rect l="l" t="t" r="r" b="b"/>
                <a:pathLst>
                  <a:path w="14147" h="9169" extrusionOk="0">
                    <a:moveTo>
                      <a:pt x="5407" y="1717"/>
                    </a:moveTo>
                    <a:cubicBezTo>
                      <a:pt x="5482" y="1717"/>
                      <a:pt x="5561" y="1733"/>
                      <a:pt x="5640" y="1765"/>
                    </a:cubicBezTo>
                    <a:lnTo>
                      <a:pt x="9767" y="4254"/>
                    </a:lnTo>
                    <a:cubicBezTo>
                      <a:pt x="9893" y="4348"/>
                      <a:pt x="9987" y="4443"/>
                      <a:pt x="9987" y="4600"/>
                    </a:cubicBezTo>
                    <a:cubicBezTo>
                      <a:pt x="9987" y="4758"/>
                      <a:pt x="9893" y="4915"/>
                      <a:pt x="9767" y="5010"/>
                    </a:cubicBezTo>
                    <a:lnTo>
                      <a:pt x="5640" y="7499"/>
                    </a:lnTo>
                    <a:cubicBezTo>
                      <a:pt x="5577" y="7530"/>
                      <a:pt x="5506" y="7546"/>
                      <a:pt x="5431" y="7546"/>
                    </a:cubicBezTo>
                    <a:cubicBezTo>
                      <a:pt x="5356" y="7546"/>
                      <a:pt x="5277" y="7530"/>
                      <a:pt x="5199" y="7499"/>
                    </a:cubicBezTo>
                    <a:cubicBezTo>
                      <a:pt x="5104" y="7404"/>
                      <a:pt x="5010" y="7278"/>
                      <a:pt x="5010" y="7121"/>
                    </a:cubicBezTo>
                    <a:lnTo>
                      <a:pt x="5010" y="2143"/>
                    </a:lnTo>
                    <a:cubicBezTo>
                      <a:pt x="5010" y="1985"/>
                      <a:pt x="5104" y="1859"/>
                      <a:pt x="5199" y="1765"/>
                    </a:cubicBezTo>
                    <a:cubicBezTo>
                      <a:pt x="5262" y="1733"/>
                      <a:pt x="5333" y="1717"/>
                      <a:pt x="5407" y="1717"/>
                    </a:cubicBezTo>
                    <a:close/>
                    <a:moveTo>
                      <a:pt x="63" y="0"/>
                    </a:moveTo>
                    <a:lnTo>
                      <a:pt x="63" y="7971"/>
                    </a:lnTo>
                    <a:cubicBezTo>
                      <a:pt x="0" y="8633"/>
                      <a:pt x="568" y="9168"/>
                      <a:pt x="1261" y="9168"/>
                    </a:cubicBezTo>
                    <a:lnTo>
                      <a:pt x="12886" y="9168"/>
                    </a:lnTo>
                    <a:cubicBezTo>
                      <a:pt x="13548" y="9168"/>
                      <a:pt x="14146" y="8633"/>
                      <a:pt x="14146" y="7908"/>
                    </a:cubicBezTo>
                    <a:lnTo>
                      <a:pt x="1414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437;p10"/>
              <p:cNvSpPr/>
              <p:nvPr/>
            </p:nvSpPr>
            <p:spPr>
              <a:xfrm>
                <a:off x="-13366525" y="4275600"/>
                <a:ext cx="73275" cy="88225"/>
              </a:xfrm>
              <a:custGeom>
                <a:avLst/>
                <a:gdLst/>
                <a:ahLst/>
                <a:cxnLst/>
                <a:rect l="l" t="t" r="r" b="b"/>
                <a:pathLst>
                  <a:path w="2931" h="3529" extrusionOk="0">
                    <a:moveTo>
                      <a:pt x="1" y="0"/>
                    </a:moveTo>
                    <a:lnTo>
                      <a:pt x="1" y="3529"/>
                    </a:lnTo>
                    <a:lnTo>
                      <a:pt x="2931" y="1733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" name="Google Shape;438;p10"/>
              <p:cNvSpPr/>
              <p:nvPr/>
            </p:nvSpPr>
            <p:spPr>
              <a:xfrm>
                <a:off x="-13398800" y="4143275"/>
                <a:ext cx="65375" cy="40975"/>
              </a:xfrm>
              <a:custGeom>
                <a:avLst/>
                <a:gdLst/>
                <a:ahLst/>
                <a:cxnLst/>
                <a:rect l="l" t="t" r="r" b="b"/>
                <a:pathLst>
                  <a:path w="2615" h="1639" extrusionOk="0">
                    <a:moveTo>
                      <a:pt x="1103" y="1"/>
                    </a:moveTo>
                    <a:lnTo>
                      <a:pt x="0" y="1639"/>
                    </a:lnTo>
                    <a:lnTo>
                      <a:pt x="1512" y="1639"/>
                    </a:lnTo>
                    <a:lnTo>
                      <a:pt x="261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439;p10"/>
              <p:cNvSpPr/>
              <p:nvPr/>
            </p:nvSpPr>
            <p:spPr>
              <a:xfrm>
                <a:off x="-13336575" y="4143275"/>
                <a:ext cx="64600" cy="40975"/>
              </a:xfrm>
              <a:custGeom>
                <a:avLst/>
                <a:gdLst/>
                <a:ahLst/>
                <a:cxnLst/>
                <a:rect l="l" t="t" r="r" b="b"/>
                <a:pathLst>
                  <a:path w="2584" h="1639" extrusionOk="0">
                    <a:moveTo>
                      <a:pt x="1103" y="1"/>
                    </a:moveTo>
                    <a:lnTo>
                      <a:pt x="0" y="1639"/>
                    </a:lnTo>
                    <a:lnTo>
                      <a:pt x="1481" y="1639"/>
                    </a:lnTo>
                    <a:lnTo>
                      <a:pt x="258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" name="Google Shape;440;p10"/>
              <p:cNvSpPr/>
              <p:nvPr/>
            </p:nvSpPr>
            <p:spPr>
              <a:xfrm>
                <a:off x="-13398800" y="4081050"/>
                <a:ext cx="65375" cy="40975"/>
              </a:xfrm>
              <a:custGeom>
                <a:avLst/>
                <a:gdLst/>
                <a:ahLst/>
                <a:cxnLst/>
                <a:rect l="l" t="t" r="r" b="b"/>
                <a:pathLst>
                  <a:path w="2615" h="1639" extrusionOk="0">
                    <a:moveTo>
                      <a:pt x="0" y="1"/>
                    </a:moveTo>
                    <a:lnTo>
                      <a:pt x="1103" y="1639"/>
                    </a:lnTo>
                    <a:lnTo>
                      <a:pt x="2615" y="1639"/>
                    </a:lnTo>
                    <a:lnTo>
                      <a:pt x="151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" name="Google Shape;441;p10"/>
              <p:cNvSpPr/>
              <p:nvPr/>
            </p:nvSpPr>
            <p:spPr>
              <a:xfrm>
                <a:off x="-13274375" y="4143275"/>
                <a:ext cx="64625" cy="40975"/>
              </a:xfrm>
              <a:custGeom>
                <a:avLst/>
                <a:gdLst/>
                <a:ahLst/>
                <a:cxnLst/>
                <a:rect l="l" t="t" r="r" b="b"/>
                <a:pathLst>
                  <a:path w="2585" h="1639" extrusionOk="0">
                    <a:moveTo>
                      <a:pt x="1104" y="1"/>
                    </a:moveTo>
                    <a:lnTo>
                      <a:pt x="1" y="1639"/>
                    </a:lnTo>
                    <a:lnTo>
                      <a:pt x="1482" y="1639"/>
                    </a:lnTo>
                    <a:lnTo>
                      <a:pt x="258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" name="Google Shape;442;p10"/>
              <p:cNvSpPr/>
              <p:nvPr/>
            </p:nvSpPr>
            <p:spPr>
              <a:xfrm>
                <a:off x="-13212925" y="4081050"/>
                <a:ext cx="54375" cy="40975"/>
              </a:xfrm>
              <a:custGeom>
                <a:avLst/>
                <a:gdLst/>
                <a:ahLst/>
                <a:cxnLst/>
                <a:rect l="l" t="t" r="r" b="b"/>
                <a:pathLst>
                  <a:path w="2175" h="1639" extrusionOk="0">
                    <a:moveTo>
                      <a:pt x="0" y="1"/>
                    </a:moveTo>
                    <a:lnTo>
                      <a:pt x="1103" y="1639"/>
                    </a:lnTo>
                    <a:lnTo>
                      <a:pt x="2174" y="1639"/>
                    </a:lnTo>
                    <a:lnTo>
                      <a:pt x="2174" y="820"/>
                    </a:lnTo>
                    <a:cubicBezTo>
                      <a:pt x="2174" y="347"/>
                      <a:pt x="1796" y="1"/>
                      <a:pt x="132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" name="Google Shape;443;p10"/>
              <p:cNvSpPr/>
              <p:nvPr/>
            </p:nvSpPr>
            <p:spPr>
              <a:xfrm>
                <a:off x="-13212925" y="4143275"/>
                <a:ext cx="54375" cy="40975"/>
              </a:xfrm>
              <a:custGeom>
                <a:avLst/>
                <a:gdLst/>
                <a:ahLst/>
                <a:cxnLst/>
                <a:rect l="l" t="t" r="r" b="b"/>
                <a:pathLst>
                  <a:path w="2175" h="1639" extrusionOk="0">
                    <a:moveTo>
                      <a:pt x="1103" y="1"/>
                    </a:moveTo>
                    <a:lnTo>
                      <a:pt x="0" y="1639"/>
                    </a:lnTo>
                    <a:lnTo>
                      <a:pt x="2174" y="1639"/>
                    </a:lnTo>
                    <a:lnTo>
                      <a:pt x="217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" name="Google Shape;444;p10"/>
              <p:cNvSpPr/>
              <p:nvPr/>
            </p:nvSpPr>
            <p:spPr>
              <a:xfrm>
                <a:off x="-13274375" y="4081050"/>
                <a:ext cx="64625" cy="40975"/>
              </a:xfrm>
              <a:custGeom>
                <a:avLst/>
                <a:gdLst/>
                <a:ahLst/>
                <a:cxnLst/>
                <a:rect l="l" t="t" r="r" b="b"/>
                <a:pathLst>
                  <a:path w="2585" h="1639" extrusionOk="0">
                    <a:moveTo>
                      <a:pt x="1" y="1"/>
                    </a:moveTo>
                    <a:lnTo>
                      <a:pt x="1104" y="1639"/>
                    </a:lnTo>
                    <a:lnTo>
                      <a:pt x="2584" y="1639"/>
                    </a:lnTo>
                    <a:lnTo>
                      <a:pt x="148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" name="Google Shape;445;p10"/>
              <p:cNvSpPr/>
              <p:nvPr/>
            </p:nvSpPr>
            <p:spPr>
              <a:xfrm>
                <a:off x="-13336575" y="4081050"/>
                <a:ext cx="64600" cy="40975"/>
              </a:xfrm>
              <a:custGeom>
                <a:avLst/>
                <a:gdLst/>
                <a:ahLst/>
                <a:cxnLst/>
                <a:rect l="l" t="t" r="r" b="b"/>
                <a:pathLst>
                  <a:path w="2584" h="1639" extrusionOk="0">
                    <a:moveTo>
                      <a:pt x="0" y="1"/>
                    </a:moveTo>
                    <a:lnTo>
                      <a:pt x="1103" y="1639"/>
                    </a:lnTo>
                    <a:lnTo>
                      <a:pt x="2583" y="1639"/>
                    </a:lnTo>
                    <a:lnTo>
                      <a:pt x="148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" name="Google Shape;446;p10"/>
              <p:cNvSpPr/>
              <p:nvPr/>
            </p:nvSpPr>
            <p:spPr>
              <a:xfrm>
                <a:off x="-13512225" y="4080275"/>
                <a:ext cx="123675" cy="103200"/>
              </a:xfrm>
              <a:custGeom>
                <a:avLst/>
                <a:gdLst/>
                <a:ahLst/>
                <a:cxnLst/>
                <a:rect l="l" t="t" r="r" b="b"/>
                <a:pathLst>
                  <a:path w="4947" h="4128" extrusionOk="0">
                    <a:moveTo>
                      <a:pt x="2489" y="1260"/>
                    </a:moveTo>
                    <a:cubicBezTo>
                      <a:pt x="2962" y="1260"/>
                      <a:pt x="3371" y="1607"/>
                      <a:pt x="3371" y="2080"/>
                    </a:cubicBezTo>
                    <a:cubicBezTo>
                      <a:pt x="3371" y="2552"/>
                      <a:pt x="2962" y="2899"/>
                      <a:pt x="2489" y="2899"/>
                    </a:cubicBezTo>
                    <a:cubicBezTo>
                      <a:pt x="2017" y="2899"/>
                      <a:pt x="1670" y="2552"/>
                      <a:pt x="1670" y="2080"/>
                    </a:cubicBezTo>
                    <a:cubicBezTo>
                      <a:pt x="1670" y="1607"/>
                      <a:pt x="2017" y="1260"/>
                      <a:pt x="2489" y="1260"/>
                    </a:cubicBezTo>
                    <a:close/>
                    <a:moveTo>
                      <a:pt x="1261" y="0"/>
                    </a:moveTo>
                    <a:cubicBezTo>
                      <a:pt x="599" y="0"/>
                      <a:pt x="0" y="536"/>
                      <a:pt x="0" y="1260"/>
                    </a:cubicBezTo>
                    <a:lnTo>
                      <a:pt x="0" y="4127"/>
                    </a:lnTo>
                    <a:lnTo>
                      <a:pt x="3560" y="4127"/>
                    </a:lnTo>
                    <a:lnTo>
                      <a:pt x="4947" y="2080"/>
                    </a:lnTo>
                    <a:lnTo>
                      <a:pt x="356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47" name="Google Shape;447;p10"/>
            <p:cNvGrpSpPr/>
            <p:nvPr/>
          </p:nvGrpSpPr>
          <p:grpSpPr>
            <a:xfrm>
              <a:off x="125276" y="3001692"/>
              <a:ext cx="266639" cy="228787"/>
              <a:chOff x="-3037625" y="3254850"/>
              <a:chExt cx="299325" cy="256775"/>
            </a:xfrm>
          </p:grpSpPr>
          <p:sp>
            <p:nvSpPr>
              <p:cNvPr id="448" name="Google Shape;448;p10"/>
              <p:cNvSpPr/>
              <p:nvPr/>
            </p:nvSpPr>
            <p:spPr>
              <a:xfrm>
                <a:off x="-3037625" y="3460400"/>
                <a:ext cx="152825" cy="51225"/>
              </a:xfrm>
              <a:custGeom>
                <a:avLst/>
                <a:gdLst/>
                <a:ahLst/>
                <a:cxnLst/>
                <a:rect l="l" t="t" r="r" b="b"/>
                <a:pathLst>
                  <a:path w="6113" h="2049" extrusionOk="0">
                    <a:moveTo>
                      <a:pt x="1356" y="1"/>
                    </a:moveTo>
                    <a:cubicBezTo>
                      <a:pt x="1" y="1"/>
                      <a:pt x="1" y="2049"/>
                      <a:pt x="1356" y="2049"/>
                    </a:cubicBezTo>
                    <a:lnTo>
                      <a:pt x="4758" y="2049"/>
                    </a:lnTo>
                    <a:cubicBezTo>
                      <a:pt x="6113" y="2049"/>
                      <a:pt x="6113" y="1"/>
                      <a:pt x="475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" name="Google Shape;449;p10"/>
              <p:cNvSpPr/>
              <p:nvPr/>
            </p:nvSpPr>
            <p:spPr>
              <a:xfrm>
                <a:off x="-2884825" y="3460400"/>
                <a:ext cx="146525" cy="51225"/>
              </a:xfrm>
              <a:custGeom>
                <a:avLst/>
                <a:gdLst/>
                <a:ahLst/>
                <a:cxnLst/>
                <a:rect l="l" t="t" r="r" b="b"/>
                <a:pathLst>
                  <a:path w="5861" h="2049" extrusionOk="0">
                    <a:moveTo>
                      <a:pt x="1" y="1"/>
                    </a:moveTo>
                    <a:cubicBezTo>
                      <a:pt x="473" y="631"/>
                      <a:pt x="473" y="1419"/>
                      <a:pt x="1" y="2049"/>
                    </a:cubicBezTo>
                    <a:lnTo>
                      <a:pt x="4853" y="2049"/>
                    </a:lnTo>
                    <a:cubicBezTo>
                      <a:pt x="5388" y="2049"/>
                      <a:pt x="5861" y="1576"/>
                      <a:pt x="5861" y="1041"/>
                    </a:cubicBezTo>
                    <a:cubicBezTo>
                      <a:pt x="5861" y="442"/>
                      <a:pt x="5451" y="1"/>
                      <a:pt x="485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" name="Google Shape;450;p10"/>
              <p:cNvSpPr/>
              <p:nvPr/>
            </p:nvSpPr>
            <p:spPr>
              <a:xfrm>
                <a:off x="-2909225" y="3313125"/>
                <a:ext cx="59875" cy="72475"/>
              </a:xfrm>
              <a:custGeom>
                <a:avLst/>
                <a:gdLst/>
                <a:ahLst/>
                <a:cxnLst/>
                <a:rect l="l" t="t" r="r" b="b"/>
                <a:pathLst>
                  <a:path w="2395" h="2899" extrusionOk="0">
                    <a:moveTo>
                      <a:pt x="0" y="1"/>
                    </a:moveTo>
                    <a:lnTo>
                      <a:pt x="0" y="2899"/>
                    </a:lnTo>
                    <a:lnTo>
                      <a:pt x="2395" y="145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" name="Google Shape;451;p10"/>
              <p:cNvSpPr/>
              <p:nvPr/>
            </p:nvSpPr>
            <p:spPr>
              <a:xfrm>
                <a:off x="-3029750" y="3254850"/>
                <a:ext cx="291450" cy="188250"/>
              </a:xfrm>
              <a:custGeom>
                <a:avLst/>
                <a:gdLst/>
                <a:ahLst/>
                <a:cxnLst/>
                <a:rect l="l" t="t" r="r" b="b"/>
                <a:pathLst>
                  <a:path w="11658" h="7530" extrusionOk="0">
                    <a:moveTo>
                      <a:pt x="4414" y="1387"/>
                    </a:moveTo>
                    <a:cubicBezTo>
                      <a:pt x="4476" y="1387"/>
                      <a:pt x="4541" y="1407"/>
                      <a:pt x="4601" y="1449"/>
                    </a:cubicBezTo>
                    <a:lnTo>
                      <a:pt x="8035" y="3497"/>
                    </a:lnTo>
                    <a:cubicBezTo>
                      <a:pt x="8287" y="3623"/>
                      <a:pt x="8287" y="3938"/>
                      <a:pt x="8035" y="4064"/>
                    </a:cubicBezTo>
                    <a:lnTo>
                      <a:pt x="4601" y="6112"/>
                    </a:lnTo>
                    <a:cubicBezTo>
                      <a:pt x="4552" y="6140"/>
                      <a:pt x="4500" y="6153"/>
                      <a:pt x="4448" y="6153"/>
                    </a:cubicBezTo>
                    <a:cubicBezTo>
                      <a:pt x="4268" y="6153"/>
                      <a:pt x="4097" y="6000"/>
                      <a:pt x="4097" y="5829"/>
                    </a:cubicBezTo>
                    <a:lnTo>
                      <a:pt x="4097" y="1733"/>
                    </a:lnTo>
                    <a:cubicBezTo>
                      <a:pt x="4097" y="1527"/>
                      <a:pt x="4247" y="1387"/>
                      <a:pt x="4414" y="1387"/>
                    </a:cubicBezTo>
                    <a:close/>
                    <a:moveTo>
                      <a:pt x="1041" y="0"/>
                    </a:moveTo>
                    <a:cubicBezTo>
                      <a:pt x="473" y="0"/>
                      <a:pt x="1" y="473"/>
                      <a:pt x="1" y="1040"/>
                    </a:cubicBezTo>
                    <a:lnTo>
                      <a:pt x="1" y="6490"/>
                    </a:lnTo>
                    <a:cubicBezTo>
                      <a:pt x="1" y="7057"/>
                      <a:pt x="473" y="7530"/>
                      <a:pt x="1041" y="7530"/>
                    </a:cubicBezTo>
                    <a:lnTo>
                      <a:pt x="10650" y="7530"/>
                    </a:lnTo>
                    <a:cubicBezTo>
                      <a:pt x="11185" y="7530"/>
                      <a:pt x="11658" y="7057"/>
                      <a:pt x="11658" y="6490"/>
                    </a:cubicBezTo>
                    <a:lnTo>
                      <a:pt x="11658" y="1040"/>
                    </a:lnTo>
                    <a:cubicBezTo>
                      <a:pt x="11658" y="473"/>
                      <a:pt x="11248" y="0"/>
                      <a:pt x="1065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52" name="Google Shape;452;p10"/>
            <p:cNvGrpSpPr/>
            <p:nvPr/>
          </p:nvGrpSpPr>
          <p:grpSpPr>
            <a:xfrm>
              <a:off x="120575" y="1469909"/>
              <a:ext cx="276059" cy="343008"/>
              <a:chOff x="-2310650" y="3525775"/>
              <a:chExt cx="292250" cy="363125"/>
            </a:xfrm>
          </p:grpSpPr>
          <p:sp>
            <p:nvSpPr>
              <p:cNvPr id="453" name="Google Shape;453;p10"/>
              <p:cNvSpPr/>
              <p:nvPr/>
            </p:nvSpPr>
            <p:spPr>
              <a:xfrm>
                <a:off x="-2053075" y="3648650"/>
                <a:ext cx="34675" cy="233950"/>
              </a:xfrm>
              <a:custGeom>
                <a:avLst/>
                <a:gdLst/>
                <a:ahLst/>
                <a:cxnLst/>
                <a:rect l="l" t="t" r="r" b="b"/>
                <a:pathLst>
                  <a:path w="1387" h="9358" extrusionOk="0">
                    <a:moveTo>
                      <a:pt x="0" y="1"/>
                    </a:moveTo>
                    <a:lnTo>
                      <a:pt x="0" y="8286"/>
                    </a:lnTo>
                    <a:cubicBezTo>
                      <a:pt x="0" y="8664"/>
                      <a:pt x="158" y="9011"/>
                      <a:pt x="441" y="9263"/>
                    </a:cubicBezTo>
                    <a:cubicBezTo>
                      <a:pt x="504" y="9326"/>
                      <a:pt x="591" y="9358"/>
                      <a:pt x="677" y="9358"/>
                    </a:cubicBezTo>
                    <a:cubicBezTo>
                      <a:pt x="764" y="9358"/>
                      <a:pt x="851" y="9326"/>
                      <a:pt x="914" y="9263"/>
                    </a:cubicBezTo>
                    <a:cubicBezTo>
                      <a:pt x="1197" y="9011"/>
                      <a:pt x="1355" y="8664"/>
                      <a:pt x="1355" y="8286"/>
                    </a:cubicBezTo>
                    <a:lnTo>
                      <a:pt x="1355" y="347"/>
                    </a:lnTo>
                    <a:lnTo>
                      <a:pt x="1386" y="347"/>
                    </a:lnTo>
                    <a:cubicBezTo>
                      <a:pt x="1386" y="158"/>
                      <a:pt x="1229" y="1"/>
                      <a:pt x="104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" name="Google Shape;454;p10"/>
              <p:cNvSpPr/>
              <p:nvPr/>
            </p:nvSpPr>
            <p:spPr>
              <a:xfrm>
                <a:off x="-2259450" y="3751825"/>
                <a:ext cx="51225" cy="51225"/>
              </a:xfrm>
              <a:custGeom>
                <a:avLst/>
                <a:gdLst/>
                <a:ahLst/>
                <a:cxnLst/>
                <a:rect l="l" t="t" r="r" b="b"/>
                <a:pathLst>
                  <a:path w="2049" h="2049" extrusionOk="0">
                    <a:moveTo>
                      <a:pt x="1" y="1"/>
                    </a:moveTo>
                    <a:lnTo>
                      <a:pt x="1" y="2049"/>
                    </a:lnTo>
                    <a:lnTo>
                      <a:pt x="2049" y="2049"/>
                    </a:lnTo>
                    <a:lnTo>
                      <a:pt x="204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" name="Google Shape;455;p10"/>
              <p:cNvSpPr/>
              <p:nvPr/>
            </p:nvSpPr>
            <p:spPr>
              <a:xfrm>
                <a:off x="-2259450" y="3649450"/>
                <a:ext cx="137075" cy="51200"/>
              </a:xfrm>
              <a:custGeom>
                <a:avLst/>
                <a:gdLst/>
                <a:ahLst/>
                <a:cxnLst/>
                <a:rect l="l" t="t" r="r" b="b"/>
                <a:pathLst>
                  <a:path w="5483" h="2048" extrusionOk="0">
                    <a:moveTo>
                      <a:pt x="1" y="0"/>
                    </a:moveTo>
                    <a:lnTo>
                      <a:pt x="1" y="2048"/>
                    </a:lnTo>
                    <a:lnTo>
                      <a:pt x="5483" y="2048"/>
                    </a:lnTo>
                    <a:lnTo>
                      <a:pt x="548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" name="Google Shape;456;p10"/>
              <p:cNvSpPr/>
              <p:nvPr/>
            </p:nvSpPr>
            <p:spPr>
              <a:xfrm>
                <a:off x="-2310650" y="3525775"/>
                <a:ext cx="252075" cy="363125"/>
              </a:xfrm>
              <a:custGeom>
                <a:avLst/>
                <a:gdLst/>
                <a:ahLst/>
                <a:cxnLst/>
                <a:rect l="l" t="t" r="r" b="b"/>
                <a:pathLst>
                  <a:path w="10083" h="14525" extrusionOk="0">
                    <a:moveTo>
                      <a:pt x="7814" y="4222"/>
                    </a:moveTo>
                    <a:cubicBezTo>
                      <a:pt x="8035" y="4222"/>
                      <a:pt x="8192" y="4380"/>
                      <a:pt x="8192" y="4569"/>
                    </a:cubicBezTo>
                    <a:lnTo>
                      <a:pt x="8192" y="7310"/>
                    </a:lnTo>
                    <a:cubicBezTo>
                      <a:pt x="8192" y="7530"/>
                      <a:pt x="8035" y="7657"/>
                      <a:pt x="7814" y="7657"/>
                    </a:cubicBezTo>
                    <a:lnTo>
                      <a:pt x="1671" y="7657"/>
                    </a:lnTo>
                    <a:cubicBezTo>
                      <a:pt x="1482" y="7657"/>
                      <a:pt x="1324" y="7530"/>
                      <a:pt x="1324" y="7310"/>
                    </a:cubicBezTo>
                    <a:lnTo>
                      <a:pt x="1324" y="4569"/>
                    </a:lnTo>
                    <a:cubicBezTo>
                      <a:pt x="1324" y="4380"/>
                      <a:pt x="1482" y="4222"/>
                      <a:pt x="1671" y="4222"/>
                    </a:cubicBezTo>
                    <a:close/>
                    <a:moveTo>
                      <a:pt x="7904" y="8380"/>
                    </a:moveTo>
                    <a:cubicBezTo>
                      <a:pt x="8287" y="8380"/>
                      <a:pt x="8278" y="9043"/>
                      <a:pt x="7877" y="9043"/>
                    </a:cubicBezTo>
                    <a:lnTo>
                      <a:pt x="5829" y="9043"/>
                    </a:lnTo>
                    <a:cubicBezTo>
                      <a:pt x="5388" y="9043"/>
                      <a:pt x="5357" y="8381"/>
                      <a:pt x="5829" y="8381"/>
                    </a:cubicBezTo>
                    <a:lnTo>
                      <a:pt x="7877" y="8381"/>
                    </a:lnTo>
                    <a:cubicBezTo>
                      <a:pt x="7886" y="8380"/>
                      <a:pt x="7895" y="8380"/>
                      <a:pt x="7904" y="8380"/>
                    </a:cubicBezTo>
                    <a:close/>
                    <a:moveTo>
                      <a:pt x="7904" y="9766"/>
                    </a:moveTo>
                    <a:cubicBezTo>
                      <a:pt x="8287" y="9766"/>
                      <a:pt x="8278" y="10429"/>
                      <a:pt x="7877" y="10429"/>
                    </a:cubicBezTo>
                    <a:lnTo>
                      <a:pt x="5829" y="10429"/>
                    </a:lnTo>
                    <a:cubicBezTo>
                      <a:pt x="5388" y="10429"/>
                      <a:pt x="5357" y="9767"/>
                      <a:pt x="5829" y="9767"/>
                    </a:cubicBezTo>
                    <a:lnTo>
                      <a:pt x="7877" y="9767"/>
                    </a:lnTo>
                    <a:cubicBezTo>
                      <a:pt x="7886" y="9767"/>
                      <a:pt x="7895" y="9766"/>
                      <a:pt x="7904" y="9766"/>
                    </a:cubicBezTo>
                    <a:close/>
                    <a:moveTo>
                      <a:pt x="7877" y="11091"/>
                    </a:moveTo>
                    <a:cubicBezTo>
                      <a:pt x="8287" y="11091"/>
                      <a:pt x="8287" y="11784"/>
                      <a:pt x="7877" y="11784"/>
                    </a:cubicBezTo>
                    <a:lnTo>
                      <a:pt x="5829" y="11784"/>
                    </a:lnTo>
                    <a:cubicBezTo>
                      <a:pt x="5388" y="11784"/>
                      <a:pt x="5357" y="11091"/>
                      <a:pt x="5829" y="11091"/>
                    </a:cubicBezTo>
                    <a:close/>
                    <a:moveTo>
                      <a:pt x="4475" y="8350"/>
                    </a:moveTo>
                    <a:cubicBezTo>
                      <a:pt x="4664" y="8350"/>
                      <a:pt x="4821" y="8507"/>
                      <a:pt x="4821" y="8696"/>
                    </a:cubicBezTo>
                    <a:lnTo>
                      <a:pt x="4821" y="11469"/>
                    </a:lnTo>
                    <a:cubicBezTo>
                      <a:pt x="4821" y="11658"/>
                      <a:pt x="4664" y="11815"/>
                      <a:pt x="4475" y="11815"/>
                    </a:cubicBezTo>
                    <a:lnTo>
                      <a:pt x="1734" y="11815"/>
                    </a:lnTo>
                    <a:cubicBezTo>
                      <a:pt x="1513" y="11815"/>
                      <a:pt x="1356" y="11658"/>
                      <a:pt x="1356" y="11469"/>
                    </a:cubicBezTo>
                    <a:lnTo>
                      <a:pt x="1356" y="8696"/>
                    </a:lnTo>
                    <a:cubicBezTo>
                      <a:pt x="1356" y="8507"/>
                      <a:pt x="1513" y="8350"/>
                      <a:pt x="1734" y="8350"/>
                    </a:cubicBezTo>
                    <a:close/>
                    <a:moveTo>
                      <a:pt x="7877" y="12508"/>
                    </a:moveTo>
                    <a:cubicBezTo>
                      <a:pt x="8287" y="12508"/>
                      <a:pt x="8287" y="13170"/>
                      <a:pt x="7877" y="13170"/>
                    </a:cubicBezTo>
                    <a:lnTo>
                      <a:pt x="1734" y="13170"/>
                    </a:lnTo>
                    <a:cubicBezTo>
                      <a:pt x="1293" y="13170"/>
                      <a:pt x="1261" y="12508"/>
                      <a:pt x="1734" y="12508"/>
                    </a:cubicBezTo>
                    <a:close/>
                    <a:moveTo>
                      <a:pt x="348" y="2868"/>
                    </a:moveTo>
                    <a:cubicBezTo>
                      <a:pt x="158" y="2868"/>
                      <a:pt x="1" y="3025"/>
                      <a:pt x="1" y="3214"/>
                    </a:cubicBezTo>
                    <a:lnTo>
                      <a:pt x="1" y="12823"/>
                    </a:lnTo>
                    <a:cubicBezTo>
                      <a:pt x="1" y="13768"/>
                      <a:pt x="726" y="14525"/>
                      <a:pt x="1702" y="14525"/>
                    </a:cubicBezTo>
                    <a:lnTo>
                      <a:pt x="10083" y="14525"/>
                    </a:lnTo>
                    <a:cubicBezTo>
                      <a:pt x="9767" y="14178"/>
                      <a:pt x="9515" y="13705"/>
                      <a:pt x="9515" y="13138"/>
                    </a:cubicBezTo>
                    <a:cubicBezTo>
                      <a:pt x="9547" y="1"/>
                      <a:pt x="9547" y="6333"/>
                      <a:pt x="9547" y="3214"/>
                    </a:cubicBezTo>
                    <a:cubicBezTo>
                      <a:pt x="9547" y="3025"/>
                      <a:pt x="9389" y="2868"/>
                      <a:pt x="9200" y="286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57" name="Google Shape;457;p10"/>
            <p:cNvSpPr/>
            <p:nvPr/>
          </p:nvSpPr>
          <p:spPr>
            <a:xfrm rot="-5400000">
              <a:off x="7874100" y="153015"/>
              <a:ext cx="183662" cy="160601"/>
            </a:xfrm>
            <a:custGeom>
              <a:avLst/>
              <a:gdLst/>
              <a:ahLst/>
              <a:cxnLst/>
              <a:rect l="l" t="t" r="r" b="b"/>
              <a:pathLst>
                <a:path w="20155" h="19274" extrusionOk="0">
                  <a:moveTo>
                    <a:pt x="12103" y="1130"/>
                  </a:moveTo>
                  <a:cubicBezTo>
                    <a:pt x="13694" y="1130"/>
                    <a:pt x="15284" y="1735"/>
                    <a:pt x="16496" y="2945"/>
                  </a:cubicBezTo>
                  <a:cubicBezTo>
                    <a:pt x="18917" y="5366"/>
                    <a:pt x="18917" y="9305"/>
                    <a:pt x="16496" y="11729"/>
                  </a:cubicBezTo>
                  <a:cubicBezTo>
                    <a:pt x="15286" y="12940"/>
                    <a:pt x="13695" y="13545"/>
                    <a:pt x="12104" y="13545"/>
                  </a:cubicBezTo>
                  <a:cubicBezTo>
                    <a:pt x="10514" y="13545"/>
                    <a:pt x="8923" y="12940"/>
                    <a:pt x="7712" y="11729"/>
                  </a:cubicBezTo>
                  <a:cubicBezTo>
                    <a:pt x="5288" y="9305"/>
                    <a:pt x="5288" y="5369"/>
                    <a:pt x="7712" y="2945"/>
                  </a:cubicBezTo>
                  <a:cubicBezTo>
                    <a:pt x="8923" y="1735"/>
                    <a:pt x="10513" y="1130"/>
                    <a:pt x="12103" y="1130"/>
                  </a:cubicBezTo>
                  <a:close/>
                  <a:moveTo>
                    <a:pt x="4918" y="13726"/>
                  </a:moveTo>
                  <a:lnTo>
                    <a:pt x="5716" y="14524"/>
                  </a:lnTo>
                  <a:lnTo>
                    <a:pt x="4918" y="15322"/>
                  </a:lnTo>
                  <a:lnTo>
                    <a:pt x="4120" y="14524"/>
                  </a:lnTo>
                  <a:lnTo>
                    <a:pt x="4918" y="13726"/>
                  </a:lnTo>
                  <a:close/>
                  <a:moveTo>
                    <a:pt x="12106" y="1"/>
                  </a:moveTo>
                  <a:cubicBezTo>
                    <a:pt x="10226" y="1"/>
                    <a:pt x="8345" y="717"/>
                    <a:pt x="6914" y="2147"/>
                  </a:cubicBezTo>
                  <a:cubicBezTo>
                    <a:pt x="4725" y="4333"/>
                    <a:pt x="4240" y="7516"/>
                    <a:pt x="5315" y="10133"/>
                  </a:cubicBezTo>
                  <a:lnTo>
                    <a:pt x="4518" y="10931"/>
                  </a:lnTo>
                  <a:cubicBezTo>
                    <a:pt x="4009" y="11434"/>
                    <a:pt x="3876" y="12208"/>
                    <a:pt x="4192" y="12852"/>
                  </a:cubicBezTo>
                  <a:lnTo>
                    <a:pt x="663" y="16382"/>
                  </a:lnTo>
                  <a:cubicBezTo>
                    <a:pt x="1" y="17044"/>
                    <a:pt x="1" y="18116"/>
                    <a:pt x="663" y="18778"/>
                  </a:cubicBezTo>
                  <a:cubicBezTo>
                    <a:pt x="994" y="19108"/>
                    <a:pt x="1428" y="19273"/>
                    <a:pt x="1862" y="19273"/>
                  </a:cubicBezTo>
                  <a:cubicBezTo>
                    <a:pt x="2295" y="19273"/>
                    <a:pt x="2729" y="19108"/>
                    <a:pt x="3060" y="18778"/>
                  </a:cubicBezTo>
                  <a:lnTo>
                    <a:pt x="6586" y="15249"/>
                  </a:lnTo>
                  <a:cubicBezTo>
                    <a:pt x="6820" y="15363"/>
                    <a:pt x="7071" y="15418"/>
                    <a:pt x="7320" y="15418"/>
                  </a:cubicBezTo>
                  <a:cubicBezTo>
                    <a:pt x="7757" y="15418"/>
                    <a:pt x="8188" y="15247"/>
                    <a:pt x="8510" y="14921"/>
                  </a:cubicBezTo>
                  <a:lnTo>
                    <a:pt x="9308" y="14126"/>
                  </a:lnTo>
                  <a:cubicBezTo>
                    <a:pt x="10192" y="14489"/>
                    <a:pt x="11145" y="14675"/>
                    <a:pt x="12104" y="14675"/>
                  </a:cubicBezTo>
                  <a:cubicBezTo>
                    <a:pt x="13962" y="14675"/>
                    <a:pt x="15843" y="13979"/>
                    <a:pt x="17294" y="12527"/>
                  </a:cubicBezTo>
                  <a:cubicBezTo>
                    <a:pt x="20155" y="9666"/>
                    <a:pt x="20155" y="5008"/>
                    <a:pt x="17294" y="2147"/>
                  </a:cubicBezTo>
                  <a:cubicBezTo>
                    <a:pt x="15864" y="716"/>
                    <a:pt x="13985" y="1"/>
                    <a:pt x="1210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grpSp>
          <p:nvGrpSpPr>
            <p:cNvPr id="458" name="Google Shape;458;p10"/>
            <p:cNvGrpSpPr/>
            <p:nvPr/>
          </p:nvGrpSpPr>
          <p:grpSpPr>
            <a:xfrm>
              <a:off x="491193" y="148561"/>
              <a:ext cx="247352" cy="188727"/>
              <a:chOff x="1433349" y="2152174"/>
              <a:chExt cx="1316400" cy="1004400"/>
            </a:xfrm>
          </p:grpSpPr>
          <p:sp>
            <p:nvSpPr>
              <p:cNvPr id="459" name="Google Shape;459;p10"/>
              <p:cNvSpPr/>
              <p:nvPr/>
            </p:nvSpPr>
            <p:spPr>
              <a:xfrm rot="5400000">
                <a:off x="1844638" y="2440788"/>
                <a:ext cx="493800" cy="427200"/>
              </a:xfrm>
              <a:prstGeom prst="triangle">
                <a:avLst>
                  <a:gd name="adj" fmla="val 50000"/>
                </a:avLst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" name="Google Shape;460;p10"/>
              <p:cNvSpPr/>
              <p:nvPr/>
            </p:nvSpPr>
            <p:spPr>
              <a:xfrm>
                <a:off x="1433349" y="2152174"/>
                <a:ext cx="1316400" cy="1004400"/>
              </a:xfrm>
              <a:prstGeom prst="roundRect">
                <a:avLst>
                  <a:gd name="adj" fmla="val 16667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61" name="Google Shape;461;p10"/>
          <p:cNvGrpSpPr/>
          <p:nvPr/>
        </p:nvGrpSpPr>
        <p:grpSpPr>
          <a:xfrm>
            <a:off x="557932" y="201447"/>
            <a:ext cx="125282" cy="89173"/>
            <a:chOff x="1152000" y="3898200"/>
            <a:chExt cx="766254" cy="545400"/>
          </a:xfrm>
        </p:grpSpPr>
        <p:sp>
          <p:nvSpPr>
            <p:cNvPr id="462" name="Google Shape;462;p10"/>
            <p:cNvSpPr/>
            <p:nvPr/>
          </p:nvSpPr>
          <p:spPr>
            <a:xfrm>
              <a:off x="1152000" y="3898200"/>
              <a:ext cx="635400" cy="5454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10"/>
            <p:cNvSpPr/>
            <p:nvPr/>
          </p:nvSpPr>
          <p:spPr>
            <a:xfrm rot="-5400000">
              <a:off x="1590804" y="4066040"/>
              <a:ext cx="445200" cy="209700"/>
            </a:xfrm>
            <a:prstGeom prst="triangle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508600"/>
            <a:ext cx="7717500" cy="6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1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1" name="Google Shape;1231;p26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1232" name="Google Shape;1232;p26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2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8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1236" name="Google Shape;1236;p28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3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30"/>
          <p:cNvSpPr txBox="1">
            <a:spLocks noGrp="1"/>
          </p:cNvSpPr>
          <p:nvPr>
            <p:ph type="ctrTitle"/>
          </p:nvPr>
        </p:nvSpPr>
        <p:spPr>
          <a:xfrm>
            <a:off x="2208064" y="3573288"/>
            <a:ext cx="4758600" cy="5865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/>
          <a:p>
            <a:r>
              <a:rPr lang="es" dirty="0" err="1"/>
              <a:t>Pır</a:t>
            </a:r>
            <a:r>
              <a:rPr lang="es" dirty="0"/>
              <a:t> </a:t>
            </a:r>
            <a:r>
              <a:rPr lang="es" dirty="0" err="1"/>
              <a:t>Sensörü</a:t>
            </a:r>
            <a:r>
              <a:rPr lang="es" dirty="0"/>
              <a:t> </a:t>
            </a:r>
            <a:r>
              <a:rPr lang="es" dirty="0" err="1"/>
              <a:t>ile</a:t>
            </a:r>
            <a:r>
              <a:rPr lang="es" dirty="0"/>
              <a:t> </a:t>
            </a:r>
            <a:r>
              <a:rPr lang="es" dirty="0" err="1"/>
              <a:t>Projeler</a:t>
            </a:r>
            <a:endParaRPr lang="es" dirty="0"/>
          </a:p>
        </p:txBody>
      </p:sp>
      <p:grpSp>
        <p:nvGrpSpPr>
          <p:cNvPr id="1244" name="Google Shape;1244;p30"/>
          <p:cNvGrpSpPr/>
          <p:nvPr/>
        </p:nvGrpSpPr>
        <p:grpSpPr>
          <a:xfrm>
            <a:off x="119564" y="809446"/>
            <a:ext cx="278059" cy="224217"/>
            <a:chOff x="-13512225" y="4080275"/>
            <a:chExt cx="353675" cy="352875"/>
          </a:xfrm>
        </p:grpSpPr>
        <p:sp>
          <p:nvSpPr>
            <p:cNvPr id="1245" name="Google Shape;1245;p30"/>
            <p:cNvSpPr/>
            <p:nvPr/>
          </p:nvSpPr>
          <p:spPr>
            <a:xfrm>
              <a:off x="-13512225" y="4203925"/>
              <a:ext cx="353675" cy="229225"/>
            </a:xfrm>
            <a:custGeom>
              <a:avLst/>
              <a:gdLst/>
              <a:ahLst/>
              <a:cxnLst/>
              <a:rect l="l" t="t" r="r" b="b"/>
              <a:pathLst>
                <a:path w="14147" h="9169" extrusionOk="0">
                  <a:moveTo>
                    <a:pt x="5407" y="1717"/>
                  </a:moveTo>
                  <a:cubicBezTo>
                    <a:pt x="5482" y="1717"/>
                    <a:pt x="5561" y="1733"/>
                    <a:pt x="5640" y="1765"/>
                  </a:cubicBezTo>
                  <a:lnTo>
                    <a:pt x="9767" y="4254"/>
                  </a:lnTo>
                  <a:cubicBezTo>
                    <a:pt x="9893" y="4348"/>
                    <a:pt x="9987" y="4443"/>
                    <a:pt x="9987" y="4600"/>
                  </a:cubicBezTo>
                  <a:cubicBezTo>
                    <a:pt x="9987" y="4758"/>
                    <a:pt x="9893" y="4915"/>
                    <a:pt x="9767" y="5010"/>
                  </a:cubicBezTo>
                  <a:lnTo>
                    <a:pt x="5640" y="7499"/>
                  </a:lnTo>
                  <a:cubicBezTo>
                    <a:pt x="5577" y="7530"/>
                    <a:pt x="5506" y="7546"/>
                    <a:pt x="5431" y="7546"/>
                  </a:cubicBezTo>
                  <a:cubicBezTo>
                    <a:pt x="5356" y="7546"/>
                    <a:pt x="5277" y="7530"/>
                    <a:pt x="5199" y="7499"/>
                  </a:cubicBezTo>
                  <a:cubicBezTo>
                    <a:pt x="5104" y="7404"/>
                    <a:pt x="5010" y="7278"/>
                    <a:pt x="5010" y="7121"/>
                  </a:cubicBezTo>
                  <a:lnTo>
                    <a:pt x="5010" y="2143"/>
                  </a:lnTo>
                  <a:cubicBezTo>
                    <a:pt x="5010" y="1985"/>
                    <a:pt x="5104" y="1859"/>
                    <a:pt x="5199" y="1765"/>
                  </a:cubicBezTo>
                  <a:cubicBezTo>
                    <a:pt x="5262" y="1733"/>
                    <a:pt x="5333" y="1717"/>
                    <a:pt x="5407" y="1717"/>
                  </a:cubicBezTo>
                  <a:close/>
                  <a:moveTo>
                    <a:pt x="63" y="0"/>
                  </a:moveTo>
                  <a:lnTo>
                    <a:pt x="63" y="7971"/>
                  </a:lnTo>
                  <a:cubicBezTo>
                    <a:pt x="0" y="8633"/>
                    <a:pt x="568" y="9168"/>
                    <a:pt x="1261" y="9168"/>
                  </a:cubicBezTo>
                  <a:lnTo>
                    <a:pt x="12886" y="9168"/>
                  </a:lnTo>
                  <a:cubicBezTo>
                    <a:pt x="13548" y="9168"/>
                    <a:pt x="14146" y="8633"/>
                    <a:pt x="14146" y="7908"/>
                  </a:cubicBezTo>
                  <a:lnTo>
                    <a:pt x="1414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30"/>
            <p:cNvSpPr/>
            <p:nvPr/>
          </p:nvSpPr>
          <p:spPr>
            <a:xfrm>
              <a:off x="-13366525" y="4275600"/>
              <a:ext cx="73275" cy="88225"/>
            </a:xfrm>
            <a:custGeom>
              <a:avLst/>
              <a:gdLst/>
              <a:ahLst/>
              <a:cxnLst/>
              <a:rect l="l" t="t" r="r" b="b"/>
              <a:pathLst>
                <a:path w="2931" h="3529" extrusionOk="0">
                  <a:moveTo>
                    <a:pt x="1" y="0"/>
                  </a:moveTo>
                  <a:lnTo>
                    <a:pt x="1" y="3529"/>
                  </a:lnTo>
                  <a:lnTo>
                    <a:pt x="2931" y="173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30"/>
            <p:cNvSpPr/>
            <p:nvPr/>
          </p:nvSpPr>
          <p:spPr>
            <a:xfrm>
              <a:off x="-13398800" y="4143275"/>
              <a:ext cx="65375" cy="40975"/>
            </a:xfrm>
            <a:custGeom>
              <a:avLst/>
              <a:gdLst/>
              <a:ahLst/>
              <a:cxnLst/>
              <a:rect l="l" t="t" r="r" b="b"/>
              <a:pathLst>
                <a:path w="2615" h="1639" extrusionOk="0">
                  <a:moveTo>
                    <a:pt x="1103" y="1"/>
                  </a:moveTo>
                  <a:lnTo>
                    <a:pt x="0" y="1639"/>
                  </a:lnTo>
                  <a:lnTo>
                    <a:pt x="1512" y="1639"/>
                  </a:lnTo>
                  <a:lnTo>
                    <a:pt x="261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30"/>
            <p:cNvSpPr/>
            <p:nvPr/>
          </p:nvSpPr>
          <p:spPr>
            <a:xfrm>
              <a:off x="-13336575" y="4143275"/>
              <a:ext cx="64600" cy="40975"/>
            </a:xfrm>
            <a:custGeom>
              <a:avLst/>
              <a:gdLst/>
              <a:ahLst/>
              <a:cxnLst/>
              <a:rect l="l" t="t" r="r" b="b"/>
              <a:pathLst>
                <a:path w="2584" h="1639" extrusionOk="0">
                  <a:moveTo>
                    <a:pt x="1103" y="1"/>
                  </a:moveTo>
                  <a:lnTo>
                    <a:pt x="0" y="1639"/>
                  </a:lnTo>
                  <a:lnTo>
                    <a:pt x="1481" y="1639"/>
                  </a:lnTo>
                  <a:lnTo>
                    <a:pt x="258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30"/>
            <p:cNvSpPr/>
            <p:nvPr/>
          </p:nvSpPr>
          <p:spPr>
            <a:xfrm>
              <a:off x="-13398800" y="4081050"/>
              <a:ext cx="65375" cy="40975"/>
            </a:xfrm>
            <a:custGeom>
              <a:avLst/>
              <a:gdLst/>
              <a:ahLst/>
              <a:cxnLst/>
              <a:rect l="l" t="t" r="r" b="b"/>
              <a:pathLst>
                <a:path w="2615" h="1639" extrusionOk="0">
                  <a:moveTo>
                    <a:pt x="0" y="1"/>
                  </a:moveTo>
                  <a:lnTo>
                    <a:pt x="1103" y="1639"/>
                  </a:lnTo>
                  <a:lnTo>
                    <a:pt x="2615" y="1639"/>
                  </a:lnTo>
                  <a:lnTo>
                    <a:pt x="151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30"/>
            <p:cNvSpPr/>
            <p:nvPr/>
          </p:nvSpPr>
          <p:spPr>
            <a:xfrm>
              <a:off x="-13274375" y="4143275"/>
              <a:ext cx="64625" cy="40975"/>
            </a:xfrm>
            <a:custGeom>
              <a:avLst/>
              <a:gdLst/>
              <a:ahLst/>
              <a:cxnLst/>
              <a:rect l="l" t="t" r="r" b="b"/>
              <a:pathLst>
                <a:path w="2585" h="1639" extrusionOk="0">
                  <a:moveTo>
                    <a:pt x="1104" y="1"/>
                  </a:moveTo>
                  <a:lnTo>
                    <a:pt x="1" y="1639"/>
                  </a:lnTo>
                  <a:lnTo>
                    <a:pt x="1482" y="1639"/>
                  </a:lnTo>
                  <a:lnTo>
                    <a:pt x="258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30"/>
            <p:cNvSpPr/>
            <p:nvPr/>
          </p:nvSpPr>
          <p:spPr>
            <a:xfrm>
              <a:off x="-13212925" y="4081050"/>
              <a:ext cx="54375" cy="40975"/>
            </a:xfrm>
            <a:custGeom>
              <a:avLst/>
              <a:gdLst/>
              <a:ahLst/>
              <a:cxnLst/>
              <a:rect l="l" t="t" r="r" b="b"/>
              <a:pathLst>
                <a:path w="2175" h="1639" extrusionOk="0">
                  <a:moveTo>
                    <a:pt x="0" y="1"/>
                  </a:moveTo>
                  <a:lnTo>
                    <a:pt x="1103" y="1639"/>
                  </a:lnTo>
                  <a:lnTo>
                    <a:pt x="2174" y="1639"/>
                  </a:lnTo>
                  <a:lnTo>
                    <a:pt x="2174" y="820"/>
                  </a:lnTo>
                  <a:cubicBezTo>
                    <a:pt x="2174" y="347"/>
                    <a:pt x="1796" y="1"/>
                    <a:pt x="13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30"/>
            <p:cNvSpPr/>
            <p:nvPr/>
          </p:nvSpPr>
          <p:spPr>
            <a:xfrm>
              <a:off x="-13212925" y="4143275"/>
              <a:ext cx="54375" cy="40975"/>
            </a:xfrm>
            <a:custGeom>
              <a:avLst/>
              <a:gdLst/>
              <a:ahLst/>
              <a:cxnLst/>
              <a:rect l="l" t="t" r="r" b="b"/>
              <a:pathLst>
                <a:path w="2175" h="1639" extrusionOk="0">
                  <a:moveTo>
                    <a:pt x="1103" y="1"/>
                  </a:moveTo>
                  <a:lnTo>
                    <a:pt x="0" y="1639"/>
                  </a:lnTo>
                  <a:lnTo>
                    <a:pt x="2174" y="1639"/>
                  </a:lnTo>
                  <a:lnTo>
                    <a:pt x="217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30"/>
            <p:cNvSpPr/>
            <p:nvPr/>
          </p:nvSpPr>
          <p:spPr>
            <a:xfrm>
              <a:off x="-13274375" y="4081050"/>
              <a:ext cx="64625" cy="40975"/>
            </a:xfrm>
            <a:custGeom>
              <a:avLst/>
              <a:gdLst/>
              <a:ahLst/>
              <a:cxnLst/>
              <a:rect l="l" t="t" r="r" b="b"/>
              <a:pathLst>
                <a:path w="2585" h="1639" extrusionOk="0">
                  <a:moveTo>
                    <a:pt x="1" y="1"/>
                  </a:moveTo>
                  <a:lnTo>
                    <a:pt x="1104" y="1639"/>
                  </a:lnTo>
                  <a:lnTo>
                    <a:pt x="2584" y="1639"/>
                  </a:lnTo>
                  <a:lnTo>
                    <a:pt x="148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30"/>
            <p:cNvSpPr/>
            <p:nvPr/>
          </p:nvSpPr>
          <p:spPr>
            <a:xfrm>
              <a:off x="-13336575" y="4081050"/>
              <a:ext cx="64600" cy="40975"/>
            </a:xfrm>
            <a:custGeom>
              <a:avLst/>
              <a:gdLst/>
              <a:ahLst/>
              <a:cxnLst/>
              <a:rect l="l" t="t" r="r" b="b"/>
              <a:pathLst>
                <a:path w="2584" h="1639" extrusionOk="0">
                  <a:moveTo>
                    <a:pt x="0" y="1"/>
                  </a:moveTo>
                  <a:lnTo>
                    <a:pt x="1103" y="1639"/>
                  </a:lnTo>
                  <a:lnTo>
                    <a:pt x="2583" y="1639"/>
                  </a:lnTo>
                  <a:lnTo>
                    <a:pt x="148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30"/>
            <p:cNvSpPr/>
            <p:nvPr/>
          </p:nvSpPr>
          <p:spPr>
            <a:xfrm>
              <a:off x="-13512225" y="4080275"/>
              <a:ext cx="123675" cy="103200"/>
            </a:xfrm>
            <a:custGeom>
              <a:avLst/>
              <a:gdLst/>
              <a:ahLst/>
              <a:cxnLst/>
              <a:rect l="l" t="t" r="r" b="b"/>
              <a:pathLst>
                <a:path w="4947" h="4128" extrusionOk="0">
                  <a:moveTo>
                    <a:pt x="2489" y="1260"/>
                  </a:moveTo>
                  <a:cubicBezTo>
                    <a:pt x="2962" y="1260"/>
                    <a:pt x="3371" y="1607"/>
                    <a:pt x="3371" y="2080"/>
                  </a:cubicBezTo>
                  <a:cubicBezTo>
                    <a:pt x="3371" y="2552"/>
                    <a:pt x="2962" y="2899"/>
                    <a:pt x="2489" y="2899"/>
                  </a:cubicBezTo>
                  <a:cubicBezTo>
                    <a:pt x="2017" y="2899"/>
                    <a:pt x="1670" y="2552"/>
                    <a:pt x="1670" y="2080"/>
                  </a:cubicBezTo>
                  <a:cubicBezTo>
                    <a:pt x="1670" y="1607"/>
                    <a:pt x="2017" y="1260"/>
                    <a:pt x="2489" y="1260"/>
                  </a:cubicBezTo>
                  <a:close/>
                  <a:moveTo>
                    <a:pt x="1261" y="0"/>
                  </a:moveTo>
                  <a:cubicBezTo>
                    <a:pt x="599" y="0"/>
                    <a:pt x="0" y="536"/>
                    <a:pt x="0" y="1260"/>
                  </a:cubicBezTo>
                  <a:lnTo>
                    <a:pt x="0" y="4127"/>
                  </a:lnTo>
                  <a:lnTo>
                    <a:pt x="3560" y="4127"/>
                  </a:lnTo>
                  <a:lnTo>
                    <a:pt x="4947" y="2080"/>
                  </a:lnTo>
                  <a:lnTo>
                    <a:pt x="356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56" name="Google Shape;1256;p30"/>
          <p:cNvGrpSpPr/>
          <p:nvPr/>
        </p:nvGrpSpPr>
        <p:grpSpPr>
          <a:xfrm>
            <a:off x="713224" y="3567574"/>
            <a:ext cx="1316400" cy="1004400"/>
            <a:chOff x="713224" y="3567574"/>
            <a:chExt cx="1316400" cy="1004400"/>
          </a:xfrm>
        </p:grpSpPr>
        <p:sp>
          <p:nvSpPr>
            <p:cNvPr id="1257" name="Google Shape;1257;p30"/>
            <p:cNvSpPr/>
            <p:nvPr/>
          </p:nvSpPr>
          <p:spPr>
            <a:xfrm rot="5400000">
              <a:off x="1124524" y="3856174"/>
              <a:ext cx="493800" cy="427200"/>
            </a:xfrm>
            <a:prstGeom prst="triangle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30"/>
            <p:cNvSpPr/>
            <p:nvPr/>
          </p:nvSpPr>
          <p:spPr>
            <a:xfrm>
              <a:off x="713224" y="3567574"/>
              <a:ext cx="1316400" cy="10044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30"/>
            <p:cNvSpPr/>
            <p:nvPr/>
          </p:nvSpPr>
          <p:spPr>
            <a:xfrm rot="5400000">
              <a:off x="1232432" y="3916440"/>
              <a:ext cx="354300" cy="306600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61" name="Google Shape;1261;p30"/>
          <p:cNvGrpSpPr/>
          <p:nvPr/>
        </p:nvGrpSpPr>
        <p:grpSpPr>
          <a:xfrm>
            <a:off x="1081861" y="3863674"/>
            <a:ext cx="579135" cy="412213"/>
            <a:chOff x="1152000" y="3898200"/>
            <a:chExt cx="766254" cy="545400"/>
          </a:xfrm>
        </p:grpSpPr>
        <p:sp>
          <p:nvSpPr>
            <p:cNvPr id="1262" name="Google Shape;1262;p30"/>
            <p:cNvSpPr/>
            <p:nvPr/>
          </p:nvSpPr>
          <p:spPr>
            <a:xfrm>
              <a:off x="1152000" y="3898200"/>
              <a:ext cx="635400" cy="5454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30"/>
            <p:cNvSpPr/>
            <p:nvPr/>
          </p:nvSpPr>
          <p:spPr>
            <a:xfrm rot="-5400000">
              <a:off x="1590804" y="4066040"/>
              <a:ext cx="445200" cy="209700"/>
            </a:xfrm>
            <a:prstGeom prst="triangle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Metin kutusu 1">
            <a:extLst>
              <a:ext uri="{FF2B5EF4-FFF2-40B4-BE49-F238E27FC236}">
                <a16:creationId xmlns:a16="http://schemas.microsoft.com/office/drawing/2014/main" id="{57ABBC1F-785A-AAC5-1A1C-454297107ED0}"/>
              </a:ext>
            </a:extLst>
          </p:cNvPr>
          <p:cNvSpPr txBox="1"/>
          <p:nvPr/>
        </p:nvSpPr>
        <p:spPr>
          <a:xfrm>
            <a:off x="838614" y="144945"/>
            <a:ext cx="1677228" cy="307777"/>
          </a:xfrm>
          <a:prstGeom prst="rect">
            <a:avLst/>
          </a:prstGeom>
          <a:solidFill>
            <a:schemeClr val="accent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tr-TR"/>
              <a:t>Arduino Projeleri</a:t>
            </a:r>
          </a:p>
        </p:txBody>
      </p:sp>
      <p:pic>
        <p:nvPicPr>
          <p:cNvPr id="3" name="Resim 2" descr="elektronik mühendisliği, devre bileşeni, elektronik donanım, elektronik bileşen içeren bir resim&#10;&#10;Açıklama otomatik olarak oluşturuldu">
            <a:extLst>
              <a:ext uri="{FF2B5EF4-FFF2-40B4-BE49-F238E27FC236}">
                <a16:creationId xmlns:a16="http://schemas.microsoft.com/office/drawing/2014/main" id="{D73FFAFC-A8DA-79B8-12F0-87AF39F3B9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348" y="714375"/>
            <a:ext cx="7785651" cy="257175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8" name="Google Shape;1398;p40"/>
          <p:cNvSpPr txBox="1">
            <a:spLocks noGrp="1"/>
          </p:cNvSpPr>
          <p:nvPr>
            <p:ph type="title" idx="2"/>
          </p:nvPr>
        </p:nvSpPr>
        <p:spPr>
          <a:xfrm>
            <a:off x="1891066" y="2149132"/>
            <a:ext cx="5233228" cy="52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s" sz="1600" dirty="0"/>
              <a:t>1- https://www.youtube.com/watch?v=8wiCwrIaIT8&amp;t=177s</a:t>
            </a:r>
          </a:p>
        </p:txBody>
      </p:sp>
      <p:grpSp>
        <p:nvGrpSpPr>
          <p:cNvPr id="1399" name="Google Shape;1399;p40"/>
          <p:cNvGrpSpPr/>
          <p:nvPr/>
        </p:nvGrpSpPr>
        <p:grpSpPr>
          <a:xfrm>
            <a:off x="2434835" y="1185950"/>
            <a:ext cx="491238" cy="462022"/>
            <a:chOff x="3858100" y="1435075"/>
            <a:chExt cx="487775" cy="481875"/>
          </a:xfrm>
        </p:grpSpPr>
        <p:sp>
          <p:nvSpPr>
            <p:cNvPr id="1400" name="Google Shape;1400;p40"/>
            <p:cNvSpPr/>
            <p:nvPr/>
          </p:nvSpPr>
          <p:spPr>
            <a:xfrm>
              <a:off x="3858100" y="1868750"/>
              <a:ext cx="55575" cy="48200"/>
            </a:xfrm>
            <a:custGeom>
              <a:avLst/>
              <a:gdLst/>
              <a:ahLst/>
              <a:cxnLst/>
              <a:rect l="l" t="t" r="r" b="b"/>
              <a:pathLst>
                <a:path w="2223" h="1928" extrusionOk="0">
                  <a:moveTo>
                    <a:pt x="1600" y="0"/>
                  </a:moveTo>
                  <a:cubicBezTo>
                    <a:pt x="1460" y="0"/>
                    <a:pt x="1319" y="53"/>
                    <a:pt x="1211" y="158"/>
                  </a:cubicBezTo>
                  <a:lnTo>
                    <a:pt x="413" y="959"/>
                  </a:lnTo>
                  <a:cubicBezTo>
                    <a:pt x="0" y="1369"/>
                    <a:pt x="388" y="1927"/>
                    <a:pt x="825" y="1927"/>
                  </a:cubicBezTo>
                  <a:cubicBezTo>
                    <a:pt x="956" y="1927"/>
                    <a:pt x="1091" y="1877"/>
                    <a:pt x="1211" y="1757"/>
                  </a:cubicBezTo>
                  <a:lnTo>
                    <a:pt x="2009" y="959"/>
                  </a:lnTo>
                  <a:cubicBezTo>
                    <a:pt x="2222" y="736"/>
                    <a:pt x="2219" y="384"/>
                    <a:pt x="2000" y="167"/>
                  </a:cubicBezTo>
                  <a:cubicBezTo>
                    <a:pt x="1890" y="56"/>
                    <a:pt x="1745" y="0"/>
                    <a:pt x="16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401" name="Google Shape;1401;p40"/>
            <p:cNvSpPr/>
            <p:nvPr/>
          </p:nvSpPr>
          <p:spPr>
            <a:xfrm>
              <a:off x="3917950" y="1808500"/>
              <a:ext cx="60350" cy="48525"/>
            </a:xfrm>
            <a:custGeom>
              <a:avLst/>
              <a:gdLst/>
              <a:ahLst/>
              <a:cxnLst/>
              <a:rect l="l" t="t" r="r" b="b"/>
              <a:pathLst>
                <a:path w="2414" h="1941" extrusionOk="0">
                  <a:moveTo>
                    <a:pt x="1601" y="1"/>
                  </a:moveTo>
                  <a:cubicBezTo>
                    <a:pt x="1470" y="1"/>
                    <a:pt x="1333" y="52"/>
                    <a:pt x="1211" y="174"/>
                  </a:cubicBezTo>
                  <a:lnTo>
                    <a:pt x="413" y="972"/>
                  </a:lnTo>
                  <a:cubicBezTo>
                    <a:pt x="1" y="1384"/>
                    <a:pt x="388" y="1941"/>
                    <a:pt x="824" y="1941"/>
                  </a:cubicBezTo>
                  <a:cubicBezTo>
                    <a:pt x="955" y="1941"/>
                    <a:pt x="1091" y="1890"/>
                    <a:pt x="1211" y="1770"/>
                  </a:cubicBezTo>
                  <a:lnTo>
                    <a:pt x="2009" y="972"/>
                  </a:lnTo>
                  <a:cubicBezTo>
                    <a:pt x="2414" y="569"/>
                    <a:pt x="2037" y="1"/>
                    <a:pt x="16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402" name="Google Shape;1402;p40"/>
            <p:cNvSpPr/>
            <p:nvPr/>
          </p:nvSpPr>
          <p:spPr>
            <a:xfrm>
              <a:off x="3876450" y="1435075"/>
              <a:ext cx="450375" cy="251250"/>
            </a:xfrm>
            <a:custGeom>
              <a:avLst/>
              <a:gdLst/>
              <a:ahLst/>
              <a:cxnLst/>
              <a:rect l="l" t="t" r="r" b="b"/>
              <a:pathLst>
                <a:path w="18015" h="10050" extrusionOk="0">
                  <a:moveTo>
                    <a:pt x="18014" y="1"/>
                  </a:moveTo>
                  <a:lnTo>
                    <a:pt x="561" y="4762"/>
                  </a:lnTo>
                  <a:cubicBezTo>
                    <a:pt x="121" y="4882"/>
                    <a:pt x="1" y="5448"/>
                    <a:pt x="350" y="5740"/>
                  </a:cubicBezTo>
                  <a:lnTo>
                    <a:pt x="5584" y="10049"/>
                  </a:lnTo>
                  <a:lnTo>
                    <a:pt x="180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403" name="Google Shape;1403;p40"/>
            <p:cNvSpPr/>
            <p:nvPr/>
          </p:nvSpPr>
          <p:spPr>
            <a:xfrm>
              <a:off x="4094925" y="1456025"/>
              <a:ext cx="250950" cy="445250"/>
            </a:xfrm>
            <a:custGeom>
              <a:avLst/>
              <a:gdLst/>
              <a:ahLst/>
              <a:cxnLst/>
              <a:rect l="l" t="t" r="r" b="b"/>
              <a:pathLst>
                <a:path w="10038" h="17810" extrusionOk="0">
                  <a:moveTo>
                    <a:pt x="10037" y="0"/>
                  </a:moveTo>
                  <a:cubicBezTo>
                    <a:pt x="9890" y="120"/>
                    <a:pt x="118" y="12226"/>
                    <a:pt x="1" y="12370"/>
                  </a:cubicBezTo>
                  <a:lnTo>
                    <a:pt x="4313" y="17604"/>
                  </a:lnTo>
                  <a:cubicBezTo>
                    <a:pt x="4428" y="17744"/>
                    <a:pt x="4587" y="17809"/>
                    <a:pt x="4745" y="17809"/>
                  </a:cubicBezTo>
                  <a:cubicBezTo>
                    <a:pt x="4985" y="17809"/>
                    <a:pt x="5222" y="17659"/>
                    <a:pt x="5294" y="17390"/>
                  </a:cubicBezTo>
                  <a:lnTo>
                    <a:pt x="1003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404" name="Google Shape;1404;p40"/>
            <p:cNvSpPr/>
            <p:nvPr/>
          </p:nvSpPr>
          <p:spPr>
            <a:xfrm>
              <a:off x="3993575" y="1542825"/>
              <a:ext cx="245025" cy="242525"/>
            </a:xfrm>
            <a:custGeom>
              <a:avLst/>
              <a:gdLst/>
              <a:ahLst/>
              <a:cxnLst/>
              <a:rect l="l" t="t" r="r" b="b"/>
              <a:pathLst>
                <a:path w="9801" h="9701" extrusionOk="0">
                  <a:moveTo>
                    <a:pt x="9800" y="0"/>
                  </a:moveTo>
                  <a:lnTo>
                    <a:pt x="646" y="7399"/>
                  </a:lnTo>
                  <a:lnTo>
                    <a:pt x="125" y="8955"/>
                  </a:lnTo>
                  <a:cubicBezTo>
                    <a:pt x="1" y="9338"/>
                    <a:pt x="298" y="9700"/>
                    <a:pt x="659" y="9700"/>
                  </a:cubicBezTo>
                  <a:cubicBezTo>
                    <a:pt x="719" y="9700"/>
                    <a:pt x="780" y="9690"/>
                    <a:pt x="842" y="9669"/>
                  </a:cubicBezTo>
                  <a:lnTo>
                    <a:pt x="2398" y="9151"/>
                  </a:lnTo>
                  <a:lnTo>
                    <a:pt x="98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1405" name="Google Shape;1405;p40"/>
          <p:cNvSpPr txBox="1">
            <a:spLocks noGrp="1"/>
          </p:cNvSpPr>
          <p:nvPr>
            <p:ph type="title"/>
          </p:nvPr>
        </p:nvSpPr>
        <p:spPr>
          <a:xfrm>
            <a:off x="2408983" y="1188301"/>
            <a:ext cx="4324093" cy="80137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err="1"/>
              <a:t>Kaynaklar</a:t>
            </a:r>
            <a:r>
              <a:rPr lang="es" dirty="0"/>
              <a:t> </a:t>
            </a:r>
          </a:p>
        </p:txBody>
      </p:sp>
      <p:sp>
        <p:nvSpPr>
          <p:cNvPr id="2" name="Metin kutusu 1">
            <a:extLst>
              <a:ext uri="{FF2B5EF4-FFF2-40B4-BE49-F238E27FC236}">
                <a16:creationId xmlns:a16="http://schemas.microsoft.com/office/drawing/2014/main" id="{09A99022-A8A3-400B-02F4-5607539AC036}"/>
              </a:ext>
            </a:extLst>
          </p:cNvPr>
          <p:cNvSpPr txBox="1"/>
          <p:nvPr/>
        </p:nvSpPr>
        <p:spPr>
          <a:xfrm>
            <a:off x="2212588" y="2683144"/>
            <a:ext cx="444877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tr-TR" sz="1600" dirty="0">
                <a:solidFill>
                  <a:schemeClr val="bg1"/>
                </a:solidFill>
                <a:latin typeface="oswald"/>
              </a:rPr>
              <a:t>2- https://www.youtube.com/watch?v=LGFWcVSd42E</a:t>
            </a:r>
          </a:p>
        </p:txBody>
      </p:sp>
      <p:sp>
        <p:nvSpPr>
          <p:cNvPr id="3" name="Metin kutusu 2">
            <a:extLst>
              <a:ext uri="{FF2B5EF4-FFF2-40B4-BE49-F238E27FC236}">
                <a16:creationId xmlns:a16="http://schemas.microsoft.com/office/drawing/2014/main" id="{071AD72E-F3FC-6BC9-2602-A3F309189963}"/>
              </a:ext>
            </a:extLst>
          </p:cNvPr>
          <p:cNvSpPr txBox="1"/>
          <p:nvPr/>
        </p:nvSpPr>
        <p:spPr>
          <a:xfrm>
            <a:off x="2213528" y="3163956"/>
            <a:ext cx="4523959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tr-TR" sz="1600" dirty="0">
                <a:solidFill>
                  <a:schemeClr val="bg1"/>
                </a:solidFill>
                <a:latin typeface="oswald"/>
              </a:rPr>
              <a:t>3- https://www.youtube.com/watch?v=NkoReWaP2NU</a:t>
            </a:r>
          </a:p>
        </p:txBody>
      </p:sp>
      <p:sp>
        <p:nvSpPr>
          <p:cNvPr id="4" name="Metin kutusu 3">
            <a:extLst>
              <a:ext uri="{FF2B5EF4-FFF2-40B4-BE49-F238E27FC236}">
                <a16:creationId xmlns:a16="http://schemas.microsoft.com/office/drawing/2014/main" id="{36A61302-EA77-1F1A-0177-F138187BAD1E}"/>
              </a:ext>
            </a:extLst>
          </p:cNvPr>
          <p:cNvSpPr txBox="1"/>
          <p:nvPr/>
        </p:nvSpPr>
        <p:spPr>
          <a:xfrm>
            <a:off x="2215597" y="3658841"/>
            <a:ext cx="4275482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tr-TR" sz="1600" dirty="0">
                <a:solidFill>
                  <a:schemeClr val="bg1"/>
                </a:solidFill>
                <a:latin typeface="oswald"/>
              </a:rPr>
              <a:t>4-https://www.youtube.com/watch?v=SvLObGL-5ZY</a:t>
            </a:r>
          </a:p>
        </p:txBody>
      </p:sp>
      <p:sp>
        <p:nvSpPr>
          <p:cNvPr id="6" name="Metin kutusu 5">
            <a:extLst>
              <a:ext uri="{FF2B5EF4-FFF2-40B4-BE49-F238E27FC236}">
                <a16:creationId xmlns:a16="http://schemas.microsoft.com/office/drawing/2014/main" id="{99474749-D6CE-7D73-99C2-CA3368C8895D}"/>
              </a:ext>
            </a:extLst>
          </p:cNvPr>
          <p:cNvSpPr txBox="1"/>
          <p:nvPr/>
        </p:nvSpPr>
        <p:spPr>
          <a:xfrm>
            <a:off x="838614" y="144945"/>
            <a:ext cx="1677228" cy="307777"/>
          </a:xfrm>
          <a:prstGeom prst="rect">
            <a:avLst/>
          </a:prstGeom>
          <a:solidFill>
            <a:schemeClr val="accent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tr-TR"/>
              <a:t>Arduino Projeleri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7" name="Google Shape;1687;p54"/>
          <p:cNvSpPr txBox="1">
            <a:spLocks noGrp="1"/>
          </p:cNvSpPr>
          <p:nvPr>
            <p:ph type="title"/>
          </p:nvPr>
        </p:nvSpPr>
        <p:spPr>
          <a:xfrm>
            <a:off x="720000" y="910417"/>
            <a:ext cx="7717500" cy="45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s" dirty="0" err="1"/>
              <a:t>Proje</a:t>
            </a:r>
            <a:r>
              <a:rPr lang="es" dirty="0"/>
              <a:t> </a:t>
            </a:r>
            <a:r>
              <a:rPr lang="es" dirty="0" err="1"/>
              <a:t>Üyeleri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8" name="Google Shape;1688;p54"/>
          <p:cNvSpPr txBox="1"/>
          <p:nvPr/>
        </p:nvSpPr>
        <p:spPr>
          <a:xfrm>
            <a:off x="720000" y="2876875"/>
            <a:ext cx="1806300" cy="3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s" sz="1800" dirty="0">
                <a:solidFill>
                  <a:schemeClr val="dk1"/>
                </a:solidFill>
                <a:latin typeface="Oswald"/>
                <a:ea typeface="Oswald"/>
                <a:cs typeface="Oswald"/>
              </a:rPr>
              <a:t>Fatma </a:t>
            </a:r>
            <a:r>
              <a:rPr lang="es" sz="1800" dirty="0" err="1">
                <a:solidFill>
                  <a:schemeClr val="dk1"/>
                </a:solidFill>
                <a:latin typeface="Oswald"/>
                <a:ea typeface="Oswald"/>
                <a:cs typeface="Oswald"/>
              </a:rPr>
              <a:t>Özbek</a:t>
            </a:r>
          </a:p>
        </p:txBody>
      </p:sp>
      <p:sp>
        <p:nvSpPr>
          <p:cNvPr id="1690" name="Google Shape;1690;p54"/>
          <p:cNvSpPr txBox="1"/>
          <p:nvPr/>
        </p:nvSpPr>
        <p:spPr>
          <a:xfrm>
            <a:off x="2690375" y="2876875"/>
            <a:ext cx="1806300" cy="3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s" sz="1800" dirty="0" err="1">
                <a:solidFill>
                  <a:schemeClr val="dk1"/>
                </a:solidFill>
                <a:latin typeface="Oswald"/>
                <a:ea typeface="Oswald"/>
                <a:cs typeface="Oswald"/>
              </a:rPr>
              <a:t>Tuğçe</a:t>
            </a:r>
            <a:r>
              <a:rPr lang="es" sz="1800" dirty="0">
                <a:solidFill>
                  <a:schemeClr val="dk1"/>
                </a:solidFill>
                <a:latin typeface="Oswald"/>
                <a:ea typeface="Oswald"/>
                <a:cs typeface="Oswald"/>
              </a:rPr>
              <a:t> </a:t>
            </a:r>
            <a:r>
              <a:rPr lang="es" sz="1800" dirty="0" err="1">
                <a:solidFill>
                  <a:schemeClr val="dk1"/>
                </a:solidFill>
                <a:latin typeface="Oswald"/>
                <a:ea typeface="Oswald"/>
                <a:cs typeface="Oswald"/>
              </a:rPr>
              <a:t>Karakuş</a:t>
            </a:r>
          </a:p>
        </p:txBody>
      </p:sp>
      <p:sp>
        <p:nvSpPr>
          <p:cNvPr id="1692" name="Google Shape;1692;p54"/>
          <p:cNvSpPr txBox="1"/>
          <p:nvPr/>
        </p:nvSpPr>
        <p:spPr>
          <a:xfrm>
            <a:off x="4660750" y="2876875"/>
            <a:ext cx="1806300" cy="3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s" sz="1800" dirty="0">
                <a:solidFill>
                  <a:schemeClr val="dk1"/>
                </a:solidFill>
                <a:latin typeface="Oswald"/>
                <a:ea typeface="Oswald"/>
                <a:cs typeface="Oswald"/>
              </a:rPr>
              <a:t>Enes </a:t>
            </a:r>
            <a:r>
              <a:rPr lang="es" sz="1800" dirty="0" err="1">
                <a:solidFill>
                  <a:schemeClr val="dk1"/>
                </a:solidFill>
                <a:latin typeface="Oswald"/>
                <a:ea typeface="Oswald"/>
                <a:cs typeface="Oswald"/>
              </a:rPr>
              <a:t>Avşaroğlu</a:t>
            </a:r>
          </a:p>
        </p:txBody>
      </p:sp>
      <p:sp>
        <p:nvSpPr>
          <p:cNvPr id="1694" name="Google Shape;1694;p54"/>
          <p:cNvSpPr txBox="1"/>
          <p:nvPr/>
        </p:nvSpPr>
        <p:spPr>
          <a:xfrm>
            <a:off x="6631125" y="2876875"/>
            <a:ext cx="1806300" cy="3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s" sz="1800" dirty="0" err="1">
                <a:solidFill>
                  <a:schemeClr val="dk1"/>
                </a:solidFill>
                <a:latin typeface="Oswald"/>
                <a:ea typeface="Oswald"/>
                <a:cs typeface="Oswald"/>
              </a:rPr>
              <a:t>Razen</a:t>
            </a:r>
            <a:r>
              <a:rPr lang="es" sz="1800" dirty="0">
                <a:solidFill>
                  <a:schemeClr val="dk1"/>
                </a:solidFill>
                <a:latin typeface="Oswald"/>
                <a:ea typeface="Oswald"/>
                <a:cs typeface="Oswald"/>
              </a:rPr>
              <a:t> </a:t>
            </a:r>
            <a:r>
              <a:rPr lang="es" sz="1800" dirty="0" err="1">
                <a:solidFill>
                  <a:schemeClr val="dk1"/>
                </a:solidFill>
                <a:latin typeface="Oswald"/>
                <a:ea typeface="Oswald"/>
                <a:cs typeface="Oswald"/>
              </a:rPr>
              <a:t>Şeyhyusuf</a:t>
            </a:r>
          </a:p>
        </p:txBody>
      </p:sp>
      <p:grpSp>
        <p:nvGrpSpPr>
          <p:cNvPr id="1696" name="Google Shape;1696;p54"/>
          <p:cNvGrpSpPr/>
          <p:nvPr/>
        </p:nvGrpSpPr>
        <p:grpSpPr>
          <a:xfrm>
            <a:off x="1239703" y="2258450"/>
            <a:ext cx="6678102" cy="536100"/>
            <a:chOff x="1239703" y="2258450"/>
            <a:chExt cx="6678102" cy="536100"/>
          </a:xfrm>
        </p:grpSpPr>
        <p:sp>
          <p:nvSpPr>
            <p:cNvPr id="1697" name="Google Shape;1697;p54"/>
            <p:cNvSpPr/>
            <p:nvPr/>
          </p:nvSpPr>
          <p:spPr>
            <a:xfrm>
              <a:off x="1239703" y="2258450"/>
              <a:ext cx="767100" cy="5361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698" name="Google Shape;1698;p54"/>
            <p:cNvSpPr/>
            <p:nvPr/>
          </p:nvSpPr>
          <p:spPr>
            <a:xfrm>
              <a:off x="3210062" y="2258450"/>
              <a:ext cx="767100" cy="5361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699" name="Google Shape;1699;p54"/>
            <p:cNvSpPr/>
            <p:nvPr/>
          </p:nvSpPr>
          <p:spPr>
            <a:xfrm>
              <a:off x="5180383" y="2258450"/>
              <a:ext cx="767100" cy="5361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700" name="Google Shape;1700;p54"/>
            <p:cNvSpPr/>
            <p:nvPr/>
          </p:nvSpPr>
          <p:spPr>
            <a:xfrm>
              <a:off x="7150705" y="2258450"/>
              <a:ext cx="767100" cy="5361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cxnSp>
          <p:nvCxnSpPr>
            <p:cNvPr id="1701" name="Google Shape;1701;p54"/>
            <p:cNvCxnSpPr>
              <a:endCxn id="1698" idx="1"/>
            </p:cNvCxnSpPr>
            <p:nvPr/>
          </p:nvCxnSpPr>
          <p:spPr>
            <a:xfrm>
              <a:off x="2013062" y="2526200"/>
              <a:ext cx="1197000" cy="3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02" name="Google Shape;1702;p54"/>
            <p:cNvCxnSpPr/>
            <p:nvPr/>
          </p:nvCxnSpPr>
          <p:spPr>
            <a:xfrm>
              <a:off x="3980276" y="2526350"/>
              <a:ext cx="1197000" cy="3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03" name="Google Shape;1703;p54"/>
            <p:cNvCxnSpPr/>
            <p:nvPr/>
          </p:nvCxnSpPr>
          <p:spPr>
            <a:xfrm>
              <a:off x="5950647" y="2526350"/>
              <a:ext cx="1197000" cy="3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704" name="Google Shape;1704;p54"/>
            <p:cNvSpPr/>
            <p:nvPr/>
          </p:nvSpPr>
          <p:spPr>
            <a:xfrm>
              <a:off x="3155550" y="2464850"/>
              <a:ext cx="123000" cy="123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54"/>
            <p:cNvSpPr/>
            <p:nvPr/>
          </p:nvSpPr>
          <p:spPr>
            <a:xfrm>
              <a:off x="5118913" y="2464850"/>
              <a:ext cx="123000" cy="123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54"/>
            <p:cNvSpPr/>
            <p:nvPr/>
          </p:nvSpPr>
          <p:spPr>
            <a:xfrm>
              <a:off x="7082288" y="2465000"/>
              <a:ext cx="123000" cy="123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07" name="Google Shape;1707;p54"/>
          <p:cNvGrpSpPr/>
          <p:nvPr/>
        </p:nvGrpSpPr>
        <p:grpSpPr>
          <a:xfrm>
            <a:off x="7303876" y="2294000"/>
            <a:ext cx="460800" cy="465000"/>
            <a:chOff x="7303876" y="2294000"/>
            <a:chExt cx="460800" cy="465000"/>
          </a:xfrm>
        </p:grpSpPr>
        <p:sp>
          <p:nvSpPr>
            <p:cNvPr id="1708" name="Google Shape;1708;p54"/>
            <p:cNvSpPr/>
            <p:nvPr/>
          </p:nvSpPr>
          <p:spPr>
            <a:xfrm>
              <a:off x="7303876" y="2294000"/>
              <a:ext cx="460800" cy="465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09" name="Google Shape;1709;p54"/>
            <p:cNvGrpSpPr/>
            <p:nvPr/>
          </p:nvGrpSpPr>
          <p:grpSpPr>
            <a:xfrm>
              <a:off x="7387169" y="2376723"/>
              <a:ext cx="306198" cy="299593"/>
              <a:chOff x="-41117650" y="3605525"/>
              <a:chExt cx="324500" cy="317500"/>
            </a:xfrm>
          </p:grpSpPr>
          <p:sp>
            <p:nvSpPr>
              <p:cNvPr id="1710" name="Google Shape;1710;p54"/>
              <p:cNvSpPr/>
              <p:nvPr/>
            </p:nvSpPr>
            <p:spPr>
              <a:xfrm>
                <a:off x="-41016850" y="3605525"/>
                <a:ext cx="106350" cy="105375"/>
              </a:xfrm>
              <a:custGeom>
                <a:avLst/>
                <a:gdLst/>
                <a:ahLst/>
                <a:cxnLst/>
                <a:rect l="l" t="t" r="r" b="b"/>
                <a:pathLst>
                  <a:path w="4254" h="4215" extrusionOk="0">
                    <a:moveTo>
                      <a:pt x="2064" y="1"/>
                    </a:moveTo>
                    <a:cubicBezTo>
                      <a:pt x="1954" y="1"/>
                      <a:pt x="1844" y="40"/>
                      <a:pt x="1765" y="119"/>
                    </a:cubicBezTo>
                    <a:lnTo>
                      <a:pt x="1" y="1883"/>
                    </a:lnTo>
                    <a:lnTo>
                      <a:pt x="2332" y="4214"/>
                    </a:lnTo>
                    <a:lnTo>
                      <a:pt x="4096" y="2450"/>
                    </a:lnTo>
                    <a:cubicBezTo>
                      <a:pt x="4254" y="2293"/>
                      <a:pt x="4254" y="2009"/>
                      <a:pt x="4096" y="1852"/>
                    </a:cubicBezTo>
                    <a:lnTo>
                      <a:pt x="2364" y="119"/>
                    </a:lnTo>
                    <a:cubicBezTo>
                      <a:pt x="2285" y="40"/>
                      <a:pt x="2175" y="1"/>
                      <a:pt x="206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1" name="Google Shape;1711;p54"/>
              <p:cNvSpPr/>
              <p:nvPr/>
            </p:nvSpPr>
            <p:spPr>
              <a:xfrm>
                <a:off x="-40900275" y="3721300"/>
                <a:ext cx="107125" cy="105375"/>
              </a:xfrm>
              <a:custGeom>
                <a:avLst/>
                <a:gdLst/>
                <a:ahLst/>
                <a:cxnLst/>
                <a:rect l="l" t="t" r="r" b="b"/>
                <a:pathLst>
                  <a:path w="4285" h="4215" extrusionOk="0">
                    <a:moveTo>
                      <a:pt x="2064" y="1"/>
                    </a:moveTo>
                    <a:cubicBezTo>
                      <a:pt x="1954" y="1"/>
                      <a:pt x="1843" y="40"/>
                      <a:pt x="1765" y="119"/>
                    </a:cubicBezTo>
                    <a:lnTo>
                      <a:pt x="0" y="1915"/>
                    </a:lnTo>
                    <a:lnTo>
                      <a:pt x="2300" y="4215"/>
                    </a:lnTo>
                    <a:lnTo>
                      <a:pt x="4128" y="2482"/>
                    </a:lnTo>
                    <a:cubicBezTo>
                      <a:pt x="4285" y="2324"/>
                      <a:pt x="4285" y="2072"/>
                      <a:pt x="4128" y="1915"/>
                    </a:cubicBezTo>
                    <a:lnTo>
                      <a:pt x="2363" y="119"/>
                    </a:lnTo>
                    <a:cubicBezTo>
                      <a:pt x="2285" y="40"/>
                      <a:pt x="2174" y="1"/>
                      <a:pt x="206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2" name="Google Shape;1712;p54"/>
              <p:cNvSpPr/>
              <p:nvPr/>
            </p:nvSpPr>
            <p:spPr>
              <a:xfrm>
                <a:off x="-41117650" y="3668350"/>
                <a:ext cx="262300" cy="254675"/>
              </a:xfrm>
              <a:custGeom>
                <a:avLst/>
                <a:gdLst/>
                <a:ahLst/>
                <a:cxnLst/>
                <a:rect l="l" t="t" r="r" b="b"/>
                <a:pathLst>
                  <a:path w="10492" h="10187" extrusionOk="0">
                    <a:moveTo>
                      <a:pt x="3497" y="0"/>
                    </a:moveTo>
                    <a:lnTo>
                      <a:pt x="1764" y="1733"/>
                    </a:lnTo>
                    <a:cubicBezTo>
                      <a:pt x="1166" y="2332"/>
                      <a:pt x="725" y="3088"/>
                      <a:pt x="504" y="3812"/>
                    </a:cubicBezTo>
                    <a:cubicBezTo>
                      <a:pt x="0" y="5514"/>
                      <a:pt x="410" y="7404"/>
                      <a:pt x="1764" y="8759"/>
                    </a:cubicBezTo>
                    <a:cubicBezTo>
                      <a:pt x="2667" y="9661"/>
                      <a:pt x="3919" y="10187"/>
                      <a:pt x="5273" y="10187"/>
                    </a:cubicBezTo>
                    <a:cubicBezTo>
                      <a:pt x="5384" y="10187"/>
                      <a:pt x="5496" y="10183"/>
                      <a:pt x="5608" y="10176"/>
                    </a:cubicBezTo>
                    <a:cubicBezTo>
                      <a:pt x="6679" y="10082"/>
                      <a:pt x="7876" y="9609"/>
                      <a:pt x="8758" y="8759"/>
                    </a:cubicBezTo>
                    <a:lnTo>
                      <a:pt x="10491" y="7026"/>
                    </a:lnTo>
                    <a:lnTo>
                      <a:pt x="8191" y="4694"/>
                    </a:lnTo>
                    <a:lnTo>
                      <a:pt x="6396" y="6396"/>
                    </a:lnTo>
                    <a:cubicBezTo>
                      <a:pt x="6077" y="6715"/>
                      <a:pt x="5645" y="6880"/>
                      <a:pt x="5214" y="6880"/>
                    </a:cubicBezTo>
                    <a:cubicBezTo>
                      <a:pt x="4794" y="6880"/>
                      <a:pt x="4375" y="6722"/>
                      <a:pt x="4064" y="6396"/>
                    </a:cubicBezTo>
                    <a:cubicBezTo>
                      <a:pt x="3434" y="5766"/>
                      <a:pt x="3434" y="4694"/>
                      <a:pt x="4064" y="4064"/>
                    </a:cubicBezTo>
                    <a:lnTo>
                      <a:pt x="5797" y="2332"/>
                    </a:lnTo>
                    <a:lnTo>
                      <a:pt x="349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713" name="Google Shape;1713;p54"/>
          <p:cNvGrpSpPr/>
          <p:nvPr/>
        </p:nvGrpSpPr>
        <p:grpSpPr>
          <a:xfrm>
            <a:off x="5333518" y="2294000"/>
            <a:ext cx="460800" cy="465000"/>
            <a:chOff x="5333518" y="2294000"/>
            <a:chExt cx="460800" cy="465000"/>
          </a:xfrm>
        </p:grpSpPr>
        <p:sp>
          <p:nvSpPr>
            <p:cNvPr id="1714" name="Google Shape;1714;p54"/>
            <p:cNvSpPr/>
            <p:nvPr/>
          </p:nvSpPr>
          <p:spPr>
            <a:xfrm>
              <a:off x="5333518" y="2294000"/>
              <a:ext cx="460800" cy="465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54"/>
            <p:cNvSpPr/>
            <p:nvPr/>
          </p:nvSpPr>
          <p:spPr>
            <a:xfrm>
              <a:off x="5416801" y="2377338"/>
              <a:ext cx="294332" cy="298343"/>
            </a:xfrm>
            <a:custGeom>
              <a:avLst/>
              <a:gdLst/>
              <a:ahLst/>
              <a:cxnLst/>
              <a:rect l="l" t="t" r="r" b="b"/>
              <a:pathLst>
                <a:path w="12477" h="12647" extrusionOk="0">
                  <a:moveTo>
                    <a:pt x="3750" y="4538"/>
                  </a:moveTo>
                  <a:cubicBezTo>
                    <a:pt x="4223" y="4538"/>
                    <a:pt x="4601" y="4884"/>
                    <a:pt x="4601" y="5357"/>
                  </a:cubicBezTo>
                  <a:cubicBezTo>
                    <a:pt x="4601" y="5829"/>
                    <a:pt x="4223" y="6176"/>
                    <a:pt x="3750" y="6176"/>
                  </a:cubicBezTo>
                  <a:cubicBezTo>
                    <a:pt x="3277" y="6176"/>
                    <a:pt x="2931" y="5829"/>
                    <a:pt x="2931" y="5357"/>
                  </a:cubicBezTo>
                  <a:cubicBezTo>
                    <a:pt x="2931" y="4884"/>
                    <a:pt x="3277" y="4538"/>
                    <a:pt x="3750" y="4538"/>
                  </a:cubicBezTo>
                  <a:close/>
                  <a:moveTo>
                    <a:pt x="6239" y="4538"/>
                  </a:moveTo>
                  <a:cubicBezTo>
                    <a:pt x="6711" y="4538"/>
                    <a:pt x="7058" y="4884"/>
                    <a:pt x="7058" y="5357"/>
                  </a:cubicBezTo>
                  <a:cubicBezTo>
                    <a:pt x="7058" y="5829"/>
                    <a:pt x="6711" y="6176"/>
                    <a:pt x="6239" y="6176"/>
                  </a:cubicBezTo>
                  <a:cubicBezTo>
                    <a:pt x="5766" y="6176"/>
                    <a:pt x="5420" y="5829"/>
                    <a:pt x="5420" y="5357"/>
                  </a:cubicBezTo>
                  <a:cubicBezTo>
                    <a:pt x="5420" y="4884"/>
                    <a:pt x="5766" y="4538"/>
                    <a:pt x="6239" y="4538"/>
                  </a:cubicBezTo>
                  <a:close/>
                  <a:moveTo>
                    <a:pt x="8728" y="4538"/>
                  </a:moveTo>
                  <a:cubicBezTo>
                    <a:pt x="9200" y="4538"/>
                    <a:pt x="9547" y="4884"/>
                    <a:pt x="9547" y="5357"/>
                  </a:cubicBezTo>
                  <a:cubicBezTo>
                    <a:pt x="9547" y="5829"/>
                    <a:pt x="9200" y="6176"/>
                    <a:pt x="8728" y="6176"/>
                  </a:cubicBezTo>
                  <a:cubicBezTo>
                    <a:pt x="8255" y="6176"/>
                    <a:pt x="7877" y="5829"/>
                    <a:pt x="7877" y="5357"/>
                  </a:cubicBezTo>
                  <a:cubicBezTo>
                    <a:pt x="7877" y="4884"/>
                    <a:pt x="8255" y="4538"/>
                    <a:pt x="8728" y="4538"/>
                  </a:cubicBezTo>
                  <a:close/>
                  <a:moveTo>
                    <a:pt x="6239" y="1"/>
                  </a:moveTo>
                  <a:cubicBezTo>
                    <a:pt x="2805" y="1"/>
                    <a:pt x="1" y="2395"/>
                    <a:pt x="1" y="5357"/>
                  </a:cubicBezTo>
                  <a:cubicBezTo>
                    <a:pt x="1" y="7436"/>
                    <a:pt x="1387" y="9200"/>
                    <a:pt x="3309" y="10082"/>
                  </a:cubicBezTo>
                  <a:lnTo>
                    <a:pt x="3309" y="12256"/>
                  </a:lnTo>
                  <a:cubicBezTo>
                    <a:pt x="3309" y="12486"/>
                    <a:pt x="3502" y="12646"/>
                    <a:pt x="3715" y="12646"/>
                  </a:cubicBezTo>
                  <a:cubicBezTo>
                    <a:pt x="3824" y="12646"/>
                    <a:pt x="3938" y="12604"/>
                    <a:pt x="4034" y="12508"/>
                  </a:cubicBezTo>
                  <a:lnTo>
                    <a:pt x="5609" y="10681"/>
                  </a:lnTo>
                  <a:cubicBezTo>
                    <a:pt x="5798" y="10681"/>
                    <a:pt x="5987" y="10713"/>
                    <a:pt x="6239" y="10713"/>
                  </a:cubicBezTo>
                  <a:cubicBezTo>
                    <a:pt x="9641" y="10713"/>
                    <a:pt x="12477" y="8350"/>
                    <a:pt x="12477" y="5357"/>
                  </a:cubicBezTo>
                  <a:cubicBezTo>
                    <a:pt x="12477" y="2395"/>
                    <a:pt x="9704" y="1"/>
                    <a:pt x="62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16" name="Google Shape;1716;p54"/>
          <p:cNvGrpSpPr/>
          <p:nvPr/>
        </p:nvGrpSpPr>
        <p:grpSpPr>
          <a:xfrm>
            <a:off x="1392812" y="2294000"/>
            <a:ext cx="460800" cy="465000"/>
            <a:chOff x="1392812" y="2294000"/>
            <a:chExt cx="460800" cy="465000"/>
          </a:xfrm>
        </p:grpSpPr>
        <p:sp>
          <p:nvSpPr>
            <p:cNvPr id="1717" name="Google Shape;1717;p54"/>
            <p:cNvSpPr/>
            <p:nvPr/>
          </p:nvSpPr>
          <p:spPr>
            <a:xfrm>
              <a:off x="1392812" y="2294000"/>
              <a:ext cx="460800" cy="465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18" name="Google Shape;1718;p54"/>
            <p:cNvGrpSpPr/>
            <p:nvPr/>
          </p:nvGrpSpPr>
          <p:grpSpPr>
            <a:xfrm>
              <a:off x="1471626" y="2376368"/>
              <a:ext cx="303226" cy="300277"/>
              <a:chOff x="-37385100" y="3949908"/>
              <a:chExt cx="321350" cy="318225"/>
            </a:xfrm>
          </p:grpSpPr>
          <p:sp>
            <p:nvSpPr>
              <p:cNvPr id="1719" name="Google Shape;1719;p54"/>
              <p:cNvSpPr/>
              <p:nvPr/>
            </p:nvSpPr>
            <p:spPr>
              <a:xfrm>
                <a:off x="-37190575" y="4145233"/>
                <a:ext cx="126825" cy="122900"/>
              </a:xfrm>
              <a:custGeom>
                <a:avLst/>
                <a:gdLst/>
                <a:ahLst/>
                <a:cxnLst/>
                <a:rect l="l" t="t" r="r" b="b"/>
                <a:pathLst>
                  <a:path w="5073" h="4916" extrusionOk="0">
                    <a:moveTo>
                      <a:pt x="2238" y="1"/>
                    </a:moveTo>
                    <a:cubicBezTo>
                      <a:pt x="1986" y="442"/>
                      <a:pt x="1671" y="820"/>
                      <a:pt x="1324" y="1229"/>
                    </a:cubicBezTo>
                    <a:cubicBezTo>
                      <a:pt x="946" y="1671"/>
                      <a:pt x="473" y="1986"/>
                      <a:pt x="1" y="2238"/>
                    </a:cubicBezTo>
                    <a:lnTo>
                      <a:pt x="2206" y="4443"/>
                    </a:lnTo>
                    <a:cubicBezTo>
                      <a:pt x="2521" y="4758"/>
                      <a:pt x="2923" y="4916"/>
                      <a:pt x="3325" y="4916"/>
                    </a:cubicBezTo>
                    <a:cubicBezTo>
                      <a:pt x="3726" y="4916"/>
                      <a:pt x="4128" y="4758"/>
                      <a:pt x="4443" y="4443"/>
                    </a:cubicBezTo>
                    <a:cubicBezTo>
                      <a:pt x="5073" y="3813"/>
                      <a:pt x="5073" y="2836"/>
                      <a:pt x="4443" y="2206"/>
                    </a:cubicBezTo>
                    <a:lnTo>
                      <a:pt x="223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0" name="Google Shape;1720;p54"/>
              <p:cNvSpPr/>
              <p:nvPr/>
            </p:nvSpPr>
            <p:spPr>
              <a:xfrm>
                <a:off x="-37385100" y="3949908"/>
                <a:ext cx="248125" cy="248950"/>
              </a:xfrm>
              <a:custGeom>
                <a:avLst/>
                <a:gdLst/>
                <a:ahLst/>
                <a:cxnLst/>
                <a:rect l="l" t="t" r="r" b="b"/>
                <a:pathLst>
                  <a:path w="9925" h="9958" extrusionOk="0">
                    <a:moveTo>
                      <a:pt x="4978" y="1702"/>
                    </a:moveTo>
                    <a:cubicBezTo>
                      <a:pt x="6774" y="1702"/>
                      <a:pt x="8286" y="3214"/>
                      <a:pt x="8286" y="5010"/>
                    </a:cubicBezTo>
                    <a:cubicBezTo>
                      <a:pt x="8254" y="5892"/>
                      <a:pt x="7939" y="6711"/>
                      <a:pt x="7341" y="7310"/>
                    </a:cubicBezTo>
                    <a:cubicBezTo>
                      <a:pt x="6742" y="7908"/>
                      <a:pt x="5923" y="8318"/>
                      <a:pt x="4978" y="8318"/>
                    </a:cubicBezTo>
                    <a:cubicBezTo>
                      <a:pt x="3151" y="8318"/>
                      <a:pt x="1670" y="6837"/>
                      <a:pt x="1670" y="5010"/>
                    </a:cubicBezTo>
                    <a:cubicBezTo>
                      <a:pt x="1670" y="3214"/>
                      <a:pt x="3151" y="1702"/>
                      <a:pt x="4978" y="1702"/>
                    </a:cubicBezTo>
                    <a:close/>
                    <a:moveTo>
                      <a:pt x="4978" y="1"/>
                    </a:moveTo>
                    <a:cubicBezTo>
                      <a:pt x="2268" y="1"/>
                      <a:pt x="0" y="2269"/>
                      <a:pt x="0" y="4978"/>
                    </a:cubicBezTo>
                    <a:cubicBezTo>
                      <a:pt x="0" y="7688"/>
                      <a:pt x="2268" y="9956"/>
                      <a:pt x="4978" y="9956"/>
                    </a:cubicBezTo>
                    <a:cubicBezTo>
                      <a:pt x="5013" y="9957"/>
                      <a:pt x="5048" y="9957"/>
                      <a:pt x="5083" y="9957"/>
                    </a:cubicBezTo>
                    <a:cubicBezTo>
                      <a:pt x="6367" y="9957"/>
                      <a:pt x="7586" y="9395"/>
                      <a:pt x="8506" y="8444"/>
                    </a:cubicBezTo>
                    <a:cubicBezTo>
                      <a:pt x="9420" y="7499"/>
                      <a:pt x="9924" y="6270"/>
                      <a:pt x="9924" y="4978"/>
                    </a:cubicBezTo>
                    <a:cubicBezTo>
                      <a:pt x="9924" y="2269"/>
                      <a:pt x="7687" y="1"/>
                      <a:pt x="497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721" name="Google Shape;1721;p54"/>
          <p:cNvGrpSpPr/>
          <p:nvPr/>
        </p:nvGrpSpPr>
        <p:grpSpPr>
          <a:xfrm>
            <a:off x="3363145" y="2294000"/>
            <a:ext cx="460800" cy="465000"/>
            <a:chOff x="3363145" y="2294000"/>
            <a:chExt cx="460800" cy="465000"/>
          </a:xfrm>
        </p:grpSpPr>
        <p:sp>
          <p:nvSpPr>
            <p:cNvPr id="1722" name="Google Shape;1722;p54"/>
            <p:cNvSpPr/>
            <p:nvPr/>
          </p:nvSpPr>
          <p:spPr>
            <a:xfrm>
              <a:off x="3363145" y="2294000"/>
              <a:ext cx="460800" cy="465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23" name="Google Shape;1723;p54"/>
            <p:cNvGrpSpPr/>
            <p:nvPr/>
          </p:nvGrpSpPr>
          <p:grpSpPr>
            <a:xfrm>
              <a:off x="3446126" y="2409662"/>
              <a:ext cx="298060" cy="233399"/>
              <a:chOff x="-41526450" y="3653375"/>
              <a:chExt cx="315875" cy="247350"/>
            </a:xfrm>
          </p:grpSpPr>
          <p:sp>
            <p:nvSpPr>
              <p:cNvPr id="1724" name="Google Shape;1724;p54"/>
              <p:cNvSpPr/>
              <p:nvPr/>
            </p:nvSpPr>
            <p:spPr>
              <a:xfrm>
                <a:off x="-41526450" y="3860525"/>
                <a:ext cx="315875" cy="40200"/>
              </a:xfrm>
              <a:custGeom>
                <a:avLst/>
                <a:gdLst/>
                <a:ahLst/>
                <a:cxnLst/>
                <a:rect l="l" t="t" r="r" b="b"/>
                <a:pathLst>
                  <a:path w="12635" h="1608" extrusionOk="0">
                    <a:moveTo>
                      <a:pt x="379" y="0"/>
                    </a:moveTo>
                    <a:cubicBezTo>
                      <a:pt x="159" y="0"/>
                      <a:pt x="1" y="189"/>
                      <a:pt x="1" y="378"/>
                    </a:cubicBezTo>
                    <a:cubicBezTo>
                      <a:pt x="1" y="1040"/>
                      <a:pt x="537" y="1607"/>
                      <a:pt x="1198" y="1607"/>
                    </a:cubicBezTo>
                    <a:lnTo>
                      <a:pt x="11406" y="1607"/>
                    </a:lnTo>
                    <a:cubicBezTo>
                      <a:pt x="12067" y="1607"/>
                      <a:pt x="12634" y="1072"/>
                      <a:pt x="12634" y="378"/>
                    </a:cubicBezTo>
                    <a:cubicBezTo>
                      <a:pt x="12603" y="158"/>
                      <a:pt x="12445" y="0"/>
                      <a:pt x="12193" y="0"/>
                    </a:cubicBezTo>
                    <a:lnTo>
                      <a:pt x="10965" y="0"/>
                    </a:lnTo>
                    <a:lnTo>
                      <a:pt x="10965" y="378"/>
                    </a:lnTo>
                    <a:cubicBezTo>
                      <a:pt x="10965" y="630"/>
                      <a:pt x="10776" y="819"/>
                      <a:pt x="10555" y="819"/>
                    </a:cubicBezTo>
                    <a:cubicBezTo>
                      <a:pt x="10303" y="819"/>
                      <a:pt x="10146" y="630"/>
                      <a:pt x="10146" y="378"/>
                    </a:cubicBezTo>
                    <a:lnTo>
                      <a:pt x="10146" y="0"/>
                    </a:lnTo>
                    <a:lnTo>
                      <a:pt x="9326" y="0"/>
                    </a:lnTo>
                    <a:lnTo>
                      <a:pt x="9326" y="378"/>
                    </a:lnTo>
                    <a:cubicBezTo>
                      <a:pt x="9326" y="630"/>
                      <a:pt x="9137" y="819"/>
                      <a:pt x="8917" y="819"/>
                    </a:cubicBezTo>
                    <a:cubicBezTo>
                      <a:pt x="8696" y="819"/>
                      <a:pt x="8507" y="630"/>
                      <a:pt x="8507" y="378"/>
                    </a:cubicBezTo>
                    <a:lnTo>
                      <a:pt x="850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5" name="Google Shape;1725;p54"/>
              <p:cNvSpPr/>
              <p:nvPr/>
            </p:nvSpPr>
            <p:spPr>
              <a:xfrm>
                <a:off x="-41506750" y="3653375"/>
                <a:ext cx="275700" cy="186700"/>
              </a:xfrm>
              <a:custGeom>
                <a:avLst/>
                <a:gdLst/>
                <a:ahLst/>
                <a:cxnLst/>
                <a:rect l="l" t="t" r="r" b="b"/>
                <a:pathLst>
                  <a:path w="11028" h="7468" extrusionOk="0">
                    <a:moveTo>
                      <a:pt x="3794" y="1673"/>
                    </a:moveTo>
                    <a:cubicBezTo>
                      <a:pt x="3841" y="1673"/>
                      <a:pt x="3890" y="1682"/>
                      <a:pt x="3939" y="1702"/>
                    </a:cubicBezTo>
                    <a:lnTo>
                      <a:pt x="6428" y="2521"/>
                    </a:lnTo>
                    <a:cubicBezTo>
                      <a:pt x="6680" y="2616"/>
                      <a:pt x="6806" y="2994"/>
                      <a:pt x="6585" y="3214"/>
                    </a:cubicBezTo>
                    <a:lnTo>
                      <a:pt x="6018" y="3750"/>
                    </a:lnTo>
                    <a:lnTo>
                      <a:pt x="7404" y="5136"/>
                    </a:lnTo>
                    <a:cubicBezTo>
                      <a:pt x="7593" y="5262"/>
                      <a:pt x="7593" y="5514"/>
                      <a:pt x="7436" y="5671"/>
                    </a:cubicBezTo>
                    <a:cubicBezTo>
                      <a:pt x="7357" y="5750"/>
                      <a:pt x="7247" y="5790"/>
                      <a:pt x="7136" y="5790"/>
                    </a:cubicBezTo>
                    <a:cubicBezTo>
                      <a:pt x="7026" y="5790"/>
                      <a:pt x="6916" y="5750"/>
                      <a:pt x="6837" y="5671"/>
                    </a:cubicBezTo>
                    <a:lnTo>
                      <a:pt x="5451" y="4317"/>
                    </a:lnTo>
                    <a:lnTo>
                      <a:pt x="4915" y="4852"/>
                    </a:lnTo>
                    <a:cubicBezTo>
                      <a:pt x="4821" y="4947"/>
                      <a:pt x="4714" y="4988"/>
                      <a:pt x="4613" y="4988"/>
                    </a:cubicBezTo>
                    <a:cubicBezTo>
                      <a:pt x="4444" y="4988"/>
                      <a:pt x="4293" y="4872"/>
                      <a:pt x="4254" y="4695"/>
                    </a:cubicBezTo>
                    <a:lnTo>
                      <a:pt x="3435" y="2206"/>
                    </a:lnTo>
                    <a:cubicBezTo>
                      <a:pt x="3328" y="1940"/>
                      <a:pt x="3537" y="1673"/>
                      <a:pt x="3794" y="1673"/>
                    </a:cubicBezTo>
                    <a:close/>
                    <a:moveTo>
                      <a:pt x="1198" y="1"/>
                    </a:moveTo>
                    <a:cubicBezTo>
                      <a:pt x="536" y="1"/>
                      <a:pt x="1" y="568"/>
                      <a:pt x="1" y="1229"/>
                    </a:cubicBezTo>
                    <a:lnTo>
                      <a:pt x="1" y="7467"/>
                    </a:lnTo>
                    <a:lnTo>
                      <a:pt x="11027" y="7467"/>
                    </a:lnTo>
                    <a:lnTo>
                      <a:pt x="11027" y="1229"/>
                    </a:lnTo>
                    <a:cubicBezTo>
                      <a:pt x="11027" y="568"/>
                      <a:pt x="10460" y="1"/>
                      <a:pt x="976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" name="Metin kutusu 2">
            <a:extLst>
              <a:ext uri="{FF2B5EF4-FFF2-40B4-BE49-F238E27FC236}">
                <a16:creationId xmlns:a16="http://schemas.microsoft.com/office/drawing/2014/main" id="{56CFCF00-D470-6451-88BB-CB30D9A15075}"/>
              </a:ext>
            </a:extLst>
          </p:cNvPr>
          <p:cNvSpPr txBox="1"/>
          <p:nvPr/>
        </p:nvSpPr>
        <p:spPr>
          <a:xfrm>
            <a:off x="838614" y="144945"/>
            <a:ext cx="1677228" cy="307777"/>
          </a:xfrm>
          <a:prstGeom prst="rect">
            <a:avLst/>
          </a:prstGeom>
          <a:solidFill>
            <a:schemeClr val="accent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tr-TR"/>
              <a:t>Arduino Projeleri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8" name="Google Shape;1268;p31"/>
          <p:cNvSpPr txBox="1">
            <a:spLocks noGrp="1"/>
          </p:cNvSpPr>
          <p:nvPr>
            <p:ph type="subTitle" idx="1"/>
          </p:nvPr>
        </p:nvSpPr>
        <p:spPr>
          <a:xfrm>
            <a:off x="713250" y="1186600"/>
            <a:ext cx="7717500" cy="3385500"/>
          </a:xfrm>
          <a:prstGeom prst="rect">
            <a:avLst/>
          </a:prstGeom>
        </p:spPr>
        <p:txBody>
          <a:bodyPr spcFirstLastPara="1" wrap="square" lIns="91425" tIns="0" rIns="91425" bIns="54000" anchor="t" anchorCtr="0">
            <a:noAutofit/>
          </a:bodyPr>
          <a:lstStyle/>
          <a:p>
            <a:pPr>
              <a:buNone/>
            </a:pPr>
            <a:r>
              <a:rPr lang="es" sz="1800" dirty="0" err="1">
                <a:solidFill>
                  <a:srgbClr val="FF0000"/>
                </a:solidFill>
              </a:rPr>
              <a:t>Kullanılan</a:t>
            </a:r>
            <a:r>
              <a:rPr lang="es" sz="1800" dirty="0">
                <a:solidFill>
                  <a:srgbClr val="FF0000"/>
                </a:solidFill>
              </a:rPr>
              <a:t> </a:t>
            </a:r>
            <a:r>
              <a:rPr lang="es" sz="1800" dirty="0" err="1">
                <a:solidFill>
                  <a:srgbClr val="FF0000"/>
                </a:solidFill>
              </a:rPr>
              <a:t>Araçlar</a:t>
            </a:r>
            <a:endParaRPr lang="es" sz="1800" dirty="0">
              <a:solidFill>
                <a:srgbClr val="FF0000"/>
              </a:solidFill>
            </a:endParaRPr>
          </a:p>
          <a:p>
            <a:pPr>
              <a:buNone/>
            </a:pPr>
            <a:endParaRPr lang="es" sz="1300"/>
          </a:p>
          <a:p>
            <a:pPr marL="457200" indent="-311150">
              <a:buSzPts val="1300"/>
              <a:buFont typeface="Raleway"/>
              <a:buAutoNum type="arabicPeriod"/>
            </a:pPr>
            <a:r>
              <a:rPr lang="es" sz="1300" b="1" dirty="0">
                <a:latin typeface="oswald"/>
              </a:rPr>
              <a:t>Arduino Uno </a:t>
            </a:r>
          </a:p>
          <a:p>
            <a:pPr marL="457200" indent="-311150">
              <a:buSzPts val="1300"/>
              <a:buFont typeface="Raleway"/>
              <a:buAutoNum type="arabicPeriod"/>
            </a:pPr>
            <a:r>
              <a:rPr lang="es" sz="1300" b="1" dirty="0" err="1">
                <a:latin typeface="oswald"/>
              </a:rPr>
              <a:t>Pır</a:t>
            </a:r>
            <a:r>
              <a:rPr lang="es" sz="1300" b="1" dirty="0">
                <a:latin typeface="oswald"/>
              </a:rPr>
              <a:t> </a:t>
            </a:r>
            <a:r>
              <a:rPr lang="es" sz="1300" b="1" dirty="0" err="1">
                <a:latin typeface="oswald"/>
              </a:rPr>
              <a:t>sensörü</a:t>
            </a:r>
            <a:endParaRPr lang="es" sz="1300" b="1" dirty="0">
              <a:latin typeface="oswald"/>
            </a:endParaRPr>
          </a:p>
          <a:p>
            <a:pPr marL="457200" indent="-311150">
              <a:buSzPts val="1300"/>
              <a:buFont typeface="Raleway"/>
              <a:buAutoNum type="arabicPeriod"/>
            </a:pPr>
            <a:r>
              <a:rPr lang="es" sz="1300" b="1" dirty="0">
                <a:latin typeface="Oswald"/>
              </a:rPr>
              <a:t>5V </a:t>
            </a:r>
            <a:r>
              <a:rPr lang="es" sz="1300" b="1" dirty="0" err="1">
                <a:latin typeface="Oswald"/>
              </a:rPr>
              <a:t>Relay</a:t>
            </a:r>
            <a:r>
              <a:rPr lang="es" sz="1300" b="1" dirty="0">
                <a:latin typeface="Oswald"/>
              </a:rPr>
              <a:t>(</a:t>
            </a:r>
            <a:r>
              <a:rPr lang="es" sz="1300" b="1" dirty="0" err="1">
                <a:latin typeface="Oswald"/>
              </a:rPr>
              <a:t>röle</a:t>
            </a:r>
            <a:r>
              <a:rPr lang="es" sz="1300" b="1" dirty="0">
                <a:latin typeface="Oswald"/>
              </a:rPr>
              <a:t> </a:t>
            </a:r>
            <a:r>
              <a:rPr lang="es" sz="1300" b="1" dirty="0" err="1">
                <a:latin typeface="Oswald"/>
              </a:rPr>
              <a:t>modül</a:t>
            </a:r>
            <a:r>
              <a:rPr lang="es" sz="1300" b="1" dirty="0">
                <a:latin typeface="Oswald"/>
              </a:rPr>
              <a:t>)</a:t>
            </a:r>
            <a:endParaRPr lang="es" sz="1300" dirty="0"/>
          </a:p>
          <a:p>
            <a:pPr marL="457200" indent="-311150">
              <a:buSzPts val="1300"/>
              <a:buFont typeface="Raleway"/>
              <a:buAutoNum type="arabicPeriod"/>
            </a:pPr>
            <a:r>
              <a:rPr lang="es" sz="1300" b="1" dirty="0">
                <a:latin typeface="Oswald"/>
                <a:ea typeface="Oswald"/>
                <a:cs typeface="Oswald"/>
              </a:rPr>
              <a:t>AC </a:t>
            </a:r>
            <a:r>
              <a:rPr lang="es" sz="1300" b="1" dirty="0" err="1">
                <a:latin typeface="Oswald"/>
                <a:ea typeface="Oswald"/>
                <a:cs typeface="Oswald"/>
              </a:rPr>
              <a:t>Bulb</a:t>
            </a:r>
            <a:r>
              <a:rPr lang="es" sz="1300" b="1" dirty="0">
                <a:latin typeface="Oswald"/>
                <a:ea typeface="Oswald"/>
                <a:cs typeface="Oswald"/>
              </a:rPr>
              <a:t> socket ve </a:t>
            </a:r>
            <a:r>
              <a:rPr lang="es" sz="1300" b="1" dirty="0" err="1">
                <a:latin typeface="Oswald"/>
                <a:ea typeface="Oswald"/>
                <a:cs typeface="Oswald"/>
              </a:rPr>
              <a:t>plug</a:t>
            </a:r>
            <a:endParaRPr lang="es" sz="1300" b="1" dirty="0">
              <a:latin typeface="Oswald"/>
              <a:ea typeface="Oswald"/>
              <a:cs typeface="Oswald"/>
            </a:endParaRPr>
          </a:p>
          <a:p>
            <a:pPr marL="457200" indent="-311150">
              <a:buSzPts val="1300"/>
            </a:pPr>
            <a:r>
              <a:rPr lang="es" sz="1300" b="1" dirty="0" err="1">
                <a:latin typeface="oswald"/>
              </a:rPr>
              <a:t>Ampül</a:t>
            </a:r>
            <a:r>
              <a:rPr lang="es" sz="1300" b="1" dirty="0">
                <a:latin typeface="oswald"/>
              </a:rPr>
              <a:t> </a:t>
            </a:r>
            <a:endParaRPr sz="1300" b="1" dirty="0">
              <a:latin typeface="oswald"/>
            </a:endParaRPr>
          </a:p>
          <a:p>
            <a:pPr marL="457200" indent="-311150">
              <a:buSzPts val="1300"/>
            </a:pPr>
            <a:r>
              <a:rPr lang="es" sz="1300" b="1" dirty="0">
                <a:latin typeface="oswald"/>
              </a:rPr>
              <a:t>7-12 V DC </a:t>
            </a:r>
            <a:r>
              <a:rPr lang="es" sz="1300" b="1" dirty="0" err="1">
                <a:latin typeface="oswald"/>
              </a:rPr>
              <a:t>battery</a:t>
            </a:r>
            <a:endParaRPr lang="es" sz="1300" b="1" dirty="0">
              <a:latin typeface="oswald"/>
            </a:endParaRPr>
          </a:p>
          <a:p>
            <a:pPr marL="457200" indent="-311150">
              <a:buSzPts val="1300"/>
            </a:pPr>
            <a:r>
              <a:rPr lang="es" sz="1300" b="1" err="1">
                <a:latin typeface="oswald"/>
              </a:rPr>
              <a:t>Breadboard</a:t>
            </a:r>
            <a:endParaRPr lang="es" sz="1300" b="1">
              <a:latin typeface="oswald"/>
            </a:endParaRPr>
          </a:p>
          <a:p>
            <a:pPr marL="457200" indent="-311150">
              <a:buSzPts val="1300"/>
            </a:pPr>
            <a:r>
              <a:rPr lang="es" sz="1300" b="1" dirty="0">
                <a:latin typeface="oswald"/>
              </a:rPr>
              <a:t>Jumper </a:t>
            </a:r>
            <a:r>
              <a:rPr lang="es" sz="1300" b="1" dirty="0" err="1">
                <a:latin typeface="oswald"/>
              </a:rPr>
              <a:t>kablolar</a:t>
            </a:r>
            <a:endParaRPr dirty="0"/>
          </a:p>
        </p:txBody>
      </p:sp>
      <p:sp>
        <p:nvSpPr>
          <p:cNvPr id="1269" name="Google Shape;1269;p31"/>
          <p:cNvSpPr txBox="1">
            <a:spLocks noGrp="1"/>
          </p:cNvSpPr>
          <p:nvPr>
            <p:ph type="title"/>
          </p:nvPr>
        </p:nvSpPr>
        <p:spPr>
          <a:xfrm>
            <a:off x="713250" y="539500"/>
            <a:ext cx="7717500" cy="64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s" err="1"/>
              <a:t>Hareket</a:t>
            </a:r>
            <a:r>
              <a:rPr lang="es"/>
              <a:t> </a:t>
            </a:r>
            <a:r>
              <a:rPr lang="es" err="1"/>
              <a:t>Sensörlü</a:t>
            </a:r>
            <a:r>
              <a:rPr lang="es"/>
              <a:t> </a:t>
            </a:r>
            <a:r>
              <a:rPr lang="es" err="1"/>
              <a:t>Işık</a:t>
            </a:r>
          </a:p>
        </p:txBody>
      </p:sp>
      <p:sp>
        <p:nvSpPr>
          <p:cNvPr id="5" name="Metin kutusu 4">
            <a:extLst>
              <a:ext uri="{FF2B5EF4-FFF2-40B4-BE49-F238E27FC236}">
                <a16:creationId xmlns:a16="http://schemas.microsoft.com/office/drawing/2014/main" id="{5F8A3253-7F70-1A14-832A-384FA1D0732E}"/>
              </a:ext>
            </a:extLst>
          </p:cNvPr>
          <p:cNvSpPr txBox="1"/>
          <p:nvPr/>
        </p:nvSpPr>
        <p:spPr>
          <a:xfrm>
            <a:off x="507310" y="78684"/>
            <a:ext cx="2049945" cy="307777"/>
          </a:xfrm>
          <a:prstGeom prst="rect">
            <a:avLst/>
          </a:prstGeom>
          <a:solidFill>
            <a:schemeClr val="accent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tr-TR"/>
              <a:t>Arduino Projeleri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 descr="elektronik mühendisliği, elektronik bileşen, elektronik donanım, devre bileşeni içeren bir resim&#10;&#10;Açıklama otomatik olarak oluşturuldu">
            <a:extLst>
              <a:ext uri="{FF2B5EF4-FFF2-40B4-BE49-F238E27FC236}">
                <a16:creationId xmlns:a16="http://schemas.microsoft.com/office/drawing/2014/main" id="{6152D5DD-4027-65BB-9A9D-83B48BB7BE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946" y="506896"/>
            <a:ext cx="2707751" cy="2042492"/>
          </a:xfrm>
          <a:prstGeom prst="rect">
            <a:avLst/>
          </a:prstGeom>
        </p:spPr>
      </p:pic>
      <p:pic>
        <p:nvPicPr>
          <p:cNvPr id="3" name="Resim 2">
            <a:extLst>
              <a:ext uri="{FF2B5EF4-FFF2-40B4-BE49-F238E27FC236}">
                <a16:creationId xmlns:a16="http://schemas.microsoft.com/office/drawing/2014/main" id="{20505F2B-7D0A-D04F-8587-93C341DF0B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0430" y="512726"/>
            <a:ext cx="3718892" cy="2043256"/>
          </a:xfrm>
          <a:prstGeom prst="rect">
            <a:avLst/>
          </a:prstGeom>
        </p:spPr>
      </p:pic>
      <p:pic>
        <p:nvPicPr>
          <p:cNvPr id="4" name="Resim 3" descr="metin, elektronik donanım, elektronik mühendisliği, elektronik bileşen içeren bir resim&#10;&#10;Açıklama otomatik olarak oluşturuldu">
            <a:extLst>
              <a:ext uri="{FF2B5EF4-FFF2-40B4-BE49-F238E27FC236}">
                <a16:creationId xmlns:a16="http://schemas.microsoft.com/office/drawing/2014/main" id="{62F603B1-2F1F-8382-48C2-A417EE36F0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6940" y="2556842"/>
            <a:ext cx="2655404" cy="2589143"/>
          </a:xfrm>
          <a:prstGeom prst="rect">
            <a:avLst/>
          </a:prstGeom>
        </p:spPr>
      </p:pic>
      <p:pic>
        <p:nvPicPr>
          <p:cNvPr id="5" name="Resim 4" descr="taslak içeren bir resim&#10;&#10;Açıklama otomatik olarak oluşturuldu">
            <a:extLst>
              <a:ext uri="{FF2B5EF4-FFF2-40B4-BE49-F238E27FC236}">
                <a16:creationId xmlns:a16="http://schemas.microsoft.com/office/drawing/2014/main" id="{F114C800-D3C1-0788-53D0-5815FD50E8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3522" y="2569265"/>
            <a:ext cx="2840936" cy="2580862"/>
          </a:xfrm>
          <a:prstGeom prst="rect">
            <a:avLst/>
          </a:prstGeom>
        </p:spPr>
      </p:pic>
      <p:pic>
        <p:nvPicPr>
          <p:cNvPr id="6" name="Resim 5" descr="metin, elektronik donanım, pil içeren bir resim&#10;&#10;Açıklama otomatik olarak oluşturuldu">
            <a:extLst>
              <a:ext uri="{FF2B5EF4-FFF2-40B4-BE49-F238E27FC236}">
                <a16:creationId xmlns:a16="http://schemas.microsoft.com/office/drawing/2014/main" id="{B4BEC941-EA31-82AC-DBC1-5BC7AC795B0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17015" y="2743199"/>
            <a:ext cx="2539448" cy="2572579"/>
          </a:xfrm>
          <a:prstGeom prst="rect">
            <a:avLst/>
          </a:prstGeom>
        </p:spPr>
      </p:pic>
      <p:sp>
        <p:nvSpPr>
          <p:cNvPr id="8" name="Metin kutusu 7">
            <a:extLst>
              <a:ext uri="{FF2B5EF4-FFF2-40B4-BE49-F238E27FC236}">
                <a16:creationId xmlns:a16="http://schemas.microsoft.com/office/drawing/2014/main" id="{F8BB5EDA-31DC-1AB0-0F96-E4270F181C8D}"/>
              </a:ext>
            </a:extLst>
          </p:cNvPr>
          <p:cNvSpPr txBox="1"/>
          <p:nvPr/>
        </p:nvSpPr>
        <p:spPr>
          <a:xfrm>
            <a:off x="838614" y="144945"/>
            <a:ext cx="1677228" cy="307777"/>
          </a:xfrm>
          <a:prstGeom prst="rect">
            <a:avLst/>
          </a:prstGeom>
          <a:solidFill>
            <a:schemeClr val="accent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tr-TR"/>
              <a:t>Arduino Projeleri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firstprojectpart">
            <a:hlinkClick r:id="" action="ppaction://media"/>
            <a:extLst>
              <a:ext uri="{FF2B5EF4-FFF2-40B4-BE49-F238E27FC236}">
                <a16:creationId xmlns:a16="http://schemas.microsoft.com/office/drawing/2014/main" id="{180D7535-1281-C202-6E58-1F6A171E6AD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14400" y="837372"/>
            <a:ext cx="7315200" cy="4114800"/>
          </a:xfrm>
          <a:prstGeom prst="rect">
            <a:avLst/>
          </a:prstGeom>
        </p:spPr>
      </p:pic>
      <p:sp>
        <p:nvSpPr>
          <p:cNvPr id="8" name="Metin kutusu 7">
            <a:extLst>
              <a:ext uri="{FF2B5EF4-FFF2-40B4-BE49-F238E27FC236}">
                <a16:creationId xmlns:a16="http://schemas.microsoft.com/office/drawing/2014/main" id="{BA5C3CF5-6FAA-F795-91F6-CF0E7A58F8C5}"/>
              </a:ext>
            </a:extLst>
          </p:cNvPr>
          <p:cNvSpPr txBox="1"/>
          <p:nvPr/>
        </p:nvSpPr>
        <p:spPr>
          <a:xfrm>
            <a:off x="838614" y="144945"/>
            <a:ext cx="1677228" cy="307777"/>
          </a:xfrm>
          <a:prstGeom prst="rect">
            <a:avLst/>
          </a:prstGeom>
          <a:solidFill>
            <a:schemeClr val="accent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tr-TR"/>
              <a:t>Arduino Projeleri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8" name="Google Shape;1298;p34"/>
          <p:cNvSpPr/>
          <p:nvPr/>
        </p:nvSpPr>
        <p:spPr>
          <a:xfrm>
            <a:off x="4954500" y="1135438"/>
            <a:ext cx="602400" cy="6024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9" name="Google Shape;1299;p34"/>
          <p:cNvSpPr/>
          <p:nvPr/>
        </p:nvSpPr>
        <p:spPr>
          <a:xfrm>
            <a:off x="4954500" y="2538481"/>
            <a:ext cx="602400" cy="6024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0" name="Google Shape;1300;p34"/>
          <p:cNvSpPr/>
          <p:nvPr/>
        </p:nvSpPr>
        <p:spPr>
          <a:xfrm>
            <a:off x="4954513" y="3907550"/>
            <a:ext cx="602400" cy="6024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04" name="Google Shape;1304;p34"/>
          <p:cNvGrpSpPr/>
          <p:nvPr/>
        </p:nvGrpSpPr>
        <p:grpSpPr>
          <a:xfrm>
            <a:off x="5086109" y="2690585"/>
            <a:ext cx="339235" cy="298186"/>
            <a:chOff x="898875" y="244725"/>
            <a:chExt cx="481800" cy="423500"/>
          </a:xfrm>
        </p:grpSpPr>
        <p:sp>
          <p:nvSpPr>
            <p:cNvPr id="1305" name="Google Shape;1305;p34"/>
            <p:cNvSpPr/>
            <p:nvPr/>
          </p:nvSpPr>
          <p:spPr>
            <a:xfrm>
              <a:off x="1125675" y="470575"/>
              <a:ext cx="28275" cy="28250"/>
            </a:xfrm>
            <a:custGeom>
              <a:avLst/>
              <a:gdLst/>
              <a:ahLst/>
              <a:cxnLst/>
              <a:rect l="l" t="t" r="r" b="b"/>
              <a:pathLst>
                <a:path w="1131" h="1130" extrusionOk="0">
                  <a:moveTo>
                    <a:pt x="564" y="1"/>
                  </a:moveTo>
                  <a:cubicBezTo>
                    <a:pt x="251" y="1"/>
                    <a:pt x="1" y="251"/>
                    <a:pt x="1" y="564"/>
                  </a:cubicBezTo>
                  <a:cubicBezTo>
                    <a:pt x="1" y="877"/>
                    <a:pt x="251" y="1130"/>
                    <a:pt x="564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306" name="Google Shape;1306;p34"/>
            <p:cNvSpPr/>
            <p:nvPr/>
          </p:nvSpPr>
          <p:spPr>
            <a:xfrm>
              <a:off x="898875" y="244725"/>
              <a:ext cx="481800" cy="225875"/>
            </a:xfrm>
            <a:custGeom>
              <a:avLst/>
              <a:gdLst/>
              <a:ahLst/>
              <a:cxnLst/>
              <a:rect l="l" t="t" r="r" b="b"/>
              <a:pathLst>
                <a:path w="19272" h="9035" extrusionOk="0">
                  <a:moveTo>
                    <a:pt x="2825" y="1130"/>
                  </a:moveTo>
                  <a:cubicBezTo>
                    <a:pt x="3135" y="1130"/>
                    <a:pt x="3388" y="1380"/>
                    <a:pt x="3388" y="1693"/>
                  </a:cubicBezTo>
                  <a:lnTo>
                    <a:pt x="3388" y="2259"/>
                  </a:lnTo>
                  <a:lnTo>
                    <a:pt x="2258" y="2259"/>
                  </a:lnTo>
                  <a:lnTo>
                    <a:pt x="2258" y="1693"/>
                  </a:lnTo>
                  <a:cubicBezTo>
                    <a:pt x="2258" y="1380"/>
                    <a:pt x="2511" y="1130"/>
                    <a:pt x="2825" y="1130"/>
                  </a:cubicBezTo>
                  <a:close/>
                  <a:moveTo>
                    <a:pt x="11894" y="1130"/>
                  </a:moveTo>
                  <a:cubicBezTo>
                    <a:pt x="12208" y="1130"/>
                    <a:pt x="12461" y="1380"/>
                    <a:pt x="12461" y="1693"/>
                  </a:cubicBezTo>
                  <a:lnTo>
                    <a:pt x="12461" y="2259"/>
                  </a:lnTo>
                  <a:lnTo>
                    <a:pt x="6814" y="2259"/>
                  </a:lnTo>
                  <a:lnTo>
                    <a:pt x="6814" y="1693"/>
                  </a:lnTo>
                  <a:cubicBezTo>
                    <a:pt x="6814" y="1380"/>
                    <a:pt x="7064" y="1130"/>
                    <a:pt x="7378" y="1130"/>
                  </a:cubicBezTo>
                  <a:close/>
                  <a:moveTo>
                    <a:pt x="5083" y="4518"/>
                  </a:moveTo>
                  <a:cubicBezTo>
                    <a:pt x="5586" y="4518"/>
                    <a:pt x="5836" y="5123"/>
                    <a:pt x="5480" y="5481"/>
                  </a:cubicBezTo>
                  <a:cubicBezTo>
                    <a:pt x="5366" y="5596"/>
                    <a:pt x="5225" y="5647"/>
                    <a:pt x="5086" y="5647"/>
                  </a:cubicBezTo>
                  <a:cubicBezTo>
                    <a:pt x="4796" y="5647"/>
                    <a:pt x="4517" y="5422"/>
                    <a:pt x="4517" y="5081"/>
                  </a:cubicBezTo>
                  <a:cubicBezTo>
                    <a:pt x="4517" y="4768"/>
                    <a:pt x="4770" y="4518"/>
                    <a:pt x="5083" y="4518"/>
                  </a:cubicBezTo>
                  <a:close/>
                  <a:moveTo>
                    <a:pt x="2825" y="1"/>
                  </a:moveTo>
                  <a:cubicBezTo>
                    <a:pt x="1888" y="1"/>
                    <a:pt x="1129" y="757"/>
                    <a:pt x="1129" y="1693"/>
                  </a:cubicBezTo>
                  <a:lnTo>
                    <a:pt x="1129" y="2362"/>
                  </a:lnTo>
                  <a:cubicBezTo>
                    <a:pt x="455" y="2600"/>
                    <a:pt x="3" y="3235"/>
                    <a:pt x="0" y="3952"/>
                  </a:cubicBezTo>
                  <a:lnTo>
                    <a:pt x="0" y="4518"/>
                  </a:lnTo>
                  <a:lnTo>
                    <a:pt x="1695" y="4518"/>
                  </a:lnTo>
                  <a:cubicBezTo>
                    <a:pt x="2629" y="4518"/>
                    <a:pt x="3388" y="5274"/>
                    <a:pt x="3388" y="6210"/>
                  </a:cubicBezTo>
                  <a:lnTo>
                    <a:pt x="3388" y="9035"/>
                  </a:lnTo>
                  <a:lnTo>
                    <a:pt x="5742" y="9035"/>
                  </a:lnTo>
                  <a:cubicBezTo>
                    <a:pt x="6016" y="7123"/>
                    <a:pt x="7652" y="5647"/>
                    <a:pt x="9636" y="5647"/>
                  </a:cubicBezTo>
                  <a:cubicBezTo>
                    <a:pt x="11620" y="5647"/>
                    <a:pt x="13256" y="7123"/>
                    <a:pt x="13533" y="9035"/>
                  </a:cubicBezTo>
                  <a:lnTo>
                    <a:pt x="15884" y="9035"/>
                  </a:lnTo>
                  <a:lnTo>
                    <a:pt x="15884" y="6210"/>
                  </a:lnTo>
                  <a:cubicBezTo>
                    <a:pt x="15884" y="5274"/>
                    <a:pt x="16643" y="4518"/>
                    <a:pt x="17580" y="4518"/>
                  </a:cubicBezTo>
                  <a:lnTo>
                    <a:pt x="19272" y="4518"/>
                  </a:lnTo>
                  <a:lnTo>
                    <a:pt x="19272" y="3952"/>
                  </a:lnTo>
                  <a:cubicBezTo>
                    <a:pt x="19272" y="3015"/>
                    <a:pt x="18513" y="2259"/>
                    <a:pt x="17580" y="2259"/>
                  </a:cubicBezTo>
                  <a:lnTo>
                    <a:pt x="13590" y="2259"/>
                  </a:lnTo>
                  <a:lnTo>
                    <a:pt x="13590" y="1693"/>
                  </a:lnTo>
                  <a:cubicBezTo>
                    <a:pt x="13587" y="757"/>
                    <a:pt x="12831" y="1"/>
                    <a:pt x="11894" y="1"/>
                  </a:cubicBezTo>
                  <a:lnTo>
                    <a:pt x="7378" y="1"/>
                  </a:lnTo>
                  <a:cubicBezTo>
                    <a:pt x="6441" y="1"/>
                    <a:pt x="5685" y="757"/>
                    <a:pt x="5685" y="1693"/>
                  </a:cubicBezTo>
                  <a:lnTo>
                    <a:pt x="5685" y="2259"/>
                  </a:lnTo>
                  <a:lnTo>
                    <a:pt x="4517" y="2259"/>
                  </a:lnTo>
                  <a:lnTo>
                    <a:pt x="4517" y="1693"/>
                  </a:lnTo>
                  <a:cubicBezTo>
                    <a:pt x="4517" y="757"/>
                    <a:pt x="3758" y="1"/>
                    <a:pt x="28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307" name="Google Shape;1307;p34"/>
            <p:cNvSpPr/>
            <p:nvPr/>
          </p:nvSpPr>
          <p:spPr>
            <a:xfrm>
              <a:off x="1324200" y="385900"/>
              <a:ext cx="56475" cy="197625"/>
            </a:xfrm>
            <a:custGeom>
              <a:avLst/>
              <a:gdLst/>
              <a:ahLst/>
              <a:cxnLst/>
              <a:rect l="l" t="t" r="r" b="b"/>
              <a:pathLst>
                <a:path w="2259" h="7905" extrusionOk="0">
                  <a:moveTo>
                    <a:pt x="567" y="0"/>
                  </a:moveTo>
                  <a:cubicBezTo>
                    <a:pt x="254" y="0"/>
                    <a:pt x="1" y="250"/>
                    <a:pt x="1" y="563"/>
                  </a:cubicBezTo>
                  <a:lnTo>
                    <a:pt x="1" y="7339"/>
                  </a:lnTo>
                  <a:cubicBezTo>
                    <a:pt x="1" y="7652"/>
                    <a:pt x="254" y="7905"/>
                    <a:pt x="567" y="7905"/>
                  </a:cubicBezTo>
                  <a:lnTo>
                    <a:pt x="2259" y="7905"/>
                  </a:lnTo>
                  <a:lnTo>
                    <a:pt x="22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308" name="Google Shape;1308;p34"/>
            <p:cNvSpPr/>
            <p:nvPr/>
          </p:nvSpPr>
          <p:spPr>
            <a:xfrm>
              <a:off x="898875" y="385900"/>
              <a:ext cx="56475" cy="197625"/>
            </a:xfrm>
            <a:custGeom>
              <a:avLst/>
              <a:gdLst/>
              <a:ahLst/>
              <a:cxnLst/>
              <a:rect l="l" t="t" r="r" b="b"/>
              <a:pathLst>
                <a:path w="2259" h="7905" extrusionOk="0">
                  <a:moveTo>
                    <a:pt x="0" y="0"/>
                  </a:moveTo>
                  <a:lnTo>
                    <a:pt x="0" y="7905"/>
                  </a:lnTo>
                  <a:lnTo>
                    <a:pt x="1695" y="7905"/>
                  </a:lnTo>
                  <a:cubicBezTo>
                    <a:pt x="2005" y="7905"/>
                    <a:pt x="2258" y="7652"/>
                    <a:pt x="2258" y="7339"/>
                  </a:cubicBezTo>
                  <a:lnTo>
                    <a:pt x="2258" y="563"/>
                  </a:lnTo>
                  <a:cubicBezTo>
                    <a:pt x="2258" y="250"/>
                    <a:pt x="2005" y="0"/>
                    <a:pt x="169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309" name="Google Shape;1309;p34"/>
            <p:cNvSpPr/>
            <p:nvPr/>
          </p:nvSpPr>
          <p:spPr>
            <a:xfrm>
              <a:off x="1063650" y="414125"/>
              <a:ext cx="146750" cy="141125"/>
            </a:xfrm>
            <a:custGeom>
              <a:avLst/>
              <a:gdLst/>
              <a:ahLst/>
              <a:cxnLst/>
              <a:rect l="l" t="t" r="r" b="b"/>
              <a:pathLst>
                <a:path w="5870" h="5645" extrusionOk="0">
                  <a:moveTo>
                    <a:pt x="3045" y="1127"/>
                  </a:moveTo>
                  <a:cubicBezTo>
                    <a:pt x="3263" y="1127"/>
                    <a:pt x="3483" y="1169"/>
                    <a:pt x="3692" y="1256"/>
                  </a:cubicBezTo>
                  <a:cubicBezTo>
                    <a:pt x="4325" y="1518"/>
                    <a:pt x="4740" y="2135"/>
                    <a:pt x="4740" y="2822"/>
                  </a:cubicBezTo>
                  <a:cubicBezTo>
                    <a:pt x="4737" y="3758"/>
                    <a:pt x="3981" y="4514"/>
                    <a:pt x="3045" y="4517"/>
                  </a:cubicBezTo>
                  <a:cubicBezTo>
                    <a:pt x="2358" y="4517"/>
                    <a:pt x="1741" y="4102"/>
                    <a:pt x="1479" y="3469"/>
                  </a:cubicBezTo>
                  <a:cubicBezTo>
                    <a:pt x="1217" y="2837"/>
                    <a:pt x="1362" y="2108"/>
                    <a:pt x="1847" y="1623"/>
                  </a:cubicBezTo>
                  <a:cubicBezTo>
                    <a:pt x="2171" y="1299"/>
                    <a:pt x="2604" y="1127"/>
                    <a:pt x="3045" y="1127"/>
                  </a:cubicBezTo>
                  <a:close/>
                  <a:moveTo>
                    <a:pt x="3045" y="0"/>
                  </a:moveTo>
                  <a:cubicBezTo>
                    <a:pt x="1904" y="0"/>
                    <a:pt x="874" y="687"/>
                    <a:pt x="437" y="1741"/>
                  </a:cubicBezTo>
                  <a:cubicBezTo>
                    <a:pt x="1" y="2798"/>
                    <a:pt x="242" y="4011"/>
                    <a:pt x="1049" y="4818"/>
                  </a:cubicBezTo>
                  <a:cubicBezTo>
                    <a:pt x="1588" y="5358"/>
                    <a:pt x="2310" y="5645"/>
                    <a:pt x="3045" y="5645"/>
                  </a:cubicBezTo>
                  <a:cubicBezTo>
                    <a:pt x="3409" y="5645"/>
                    <a:pt x="3776" y="5574"/>
                    <a:pt x="4126" y="5430"/>
                  </a:cubicBezTo>
                  <a:cubicBezTo>
                    <a:pt x="5180" y="4993"/>
                    <a:pt x="5870" y="3963"/>
                    <a:pt x="5870" y="2822"/>
                  </a:cubicBezTo>
                  <a:cubicBezTo>
                    <a:pt x="5867" y="1262"/>
                    <a:pt x="4605" y="0"/>
                    <a:pt x="304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310" name="Google Shape;1310;p34"/>
            <p:cNvSpPr/>
            <p:nvPr/>
          </p:nvSpPr>
          <p:spPr>
            <a:xfrm>
              <a:off x="898875" y="498800"/>
              <a:ext cx="481800" cy="169425"/>
            </a:xfrm>
            <a:custGeom>
              <a:avLst/>
              <a:gdLst/>
              <a:ahLst/>
              <a:cxnLst/>
              <a:rect l="l" t="t" r="r" b="b"/>
              <a:pathLst>
                <a:path w="19272" h="6777" extrusionOk="0">
                  <a:moveTo>
                    <a:pt x="3388" y="1"/>
                  </a:moveTo>
                  <a:lnTo>
                    <a:pt x="3388" y="2823"/>
                  </a:lnTo>
                  <a:cubicBezTo>
                    <a:pt x="3388" y="3759"/>
                    <a:pt x="2629" y="4515"/>
                    <a:pt x="1695" y="4518"/>
                  </a:cubicBezTo>
                  <a:lnTo>
                    <a:pt x="0" y="4518"/>
                  </a:lnTo>
                  <a:lnTo>
                    <a:pt x="0" y="5081"/>
                  </a:lnTo>
                  <a:cubicBezTo>
                    <a:pt x="0" y="6017"/>
                    <a:pt x="759" y="6773"/>
                    <a:pt x="1695" y="6776"/>
                  </a:cubicBezTo>
                  <a:lnTo>
                    <a:pt x="17580" y="6776"/>
                  </a:lnTo>
                  <a:cubicBezTo>
                    <a:pt x="18513" y="6773"/>
                    <a:pt x="19272" y="6017"/>
                    <a:pt x="19272" y="5081"/>
                  </a:cubicBezTo>
                  <a:lnTo>
                    <a:pt x="19272" y="4518"/>
                  </a:lnTo>
                  <a:lnTo>
                    <a:pt x="17580" y="4518"/>
                  </a:lnTo>
                  <a:cubicBezTo>
                    <a:pt x="16643" y="4515"/>
                    <a:pt x="15884" y="3759"/>
                    <a:pt x="15884" y="2823"/>
                  </a:cubicBezTo>
                  <a:lnTo>
                    <a:pt x="15884" y="1"/>
                  </a:lnTo>
                  <a:lnTo>
                    <a:pt x="13533" y="1"/>
                  </a:lnTo>
                  <a:cubicBezTo>
                    <a:pt x="13256" y="1910"/>
                    <a:pt x="11620" y="3389"/>
                    <a:pt x="9636" y="3389"/>
                  </a:cubicBezTo>
                  <a:cubicBezTo>
                    <a:pt x="7652" y="3389"/>
                    <a:pt x="6016" y="1910"/>
                    <a:pt x="57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311" name="Google Shape;1311;p34"/>
          <p:cNvGrpSpPr/>
          <p:nvPr/>
        </p:nvGrpSpPr>
        <p:grpSpPr>
          <a:xfrm>
            <a:off x="5086074" y="1287571"/>
            <a:ext cx="339253" cy="298169"/>
            <a:chOff x="4467200" y="877100"/>
            <a:chExt cx="481825" cy="423475"/>
          </a:xfrm>
        </p:grpSpPr>
        <p:sp>
          <p:nvSpPr>
            <p:cNvPr id="1312" name="Google Shape;1312;p34"/>
            <p:cNvSpPr/>
            <p:nvPr/>
          </p:nvSpPr>
          <p:spPr>
            <a:xfrm>
              <a:off x="4467200" y="1018225"/>
              <a:ext cx="481825" cy="282350"/>
            </a:xfrm>
            <a:custGeom>
              <a:avLst/>
              <a:gdLst/>
              <a:ahLst/>
              <a:cxnLst/>
              <a:rect l="l" t="t" r="r" b="b"/>
              <a:pathLst>
                <a:path w="19273" h="11294" extrusionOk="0">
                  <a:moveTo>
                    <a:pt x="10723" y="2257"/>
                  </a:moveTo>
                  <a:cubicBezTo>
                    <a:pt x="11013" y="2257"/>
                    <a:pt x="11292" y="2483"/>
                    <a:pt x="11292" y="2823"/>
                  </a:cubicBezTo>
                  <a:cubicBezTo>
                    <a:pt x="11292" y="3136"/>
                    <a:pt x="11039" y="3389"/>
                    <a:pt x="10729" y="3389"/>
                  </a:cubicBezTo>
                  <a:cubicBezTo>
                    <a:pt x="10223" y="3389"/>
                    <a:pt x="9973" y="2781"/>
                    <a:pt x="10329" y="2423"/>
                  </a:cubicBezTo>
                  <a:cubicBezTo>
                    <a:pt x="10443" y="2308"/>
                    <a:pt x="10585" y="2257"/>
                    <a:pt x="10723" y="2257"/>
                  </a:cubicBezTo>
                  <a:close/>
                  <a:moveTo>
                    <a:pt x="14755" y="3389"/>
                  </a:moveTo>
                  <a:lnTo>
                    <a:pt x="14755" y="7906"/>
                  </a:lnTo>
                  <a:lnTo>
                    <a:pt x="13551" y="7906"/>
                  </a:lnTo>
                  <a:lnTo>
                    <a:pt x="13551" y="3389"/>
                  </a:lnTo>
                  <a:close/>
                  <a:moveTo>
                    <a:pt x="5083" y="2822"/>
                  </a:moveTo>
                  <a:cubicBezTo>
                    <a:pt x="5189" y="2822"/>
                    <a:pt x="5297" y="2853"/>
                    <a:pt x="5396" y="2920"/>
                  </a:cubicBezTo>
                  <a:lnTo>
                    <a:pt x="8784" y="5178"/>
                  </a:lnTo>
                  <a:cubicBezTo>
                    <a:pt x="9118" y="5401"/>
                    <a:pt x="9118" y="5892"/>
                    <a:pt x="8784" y="6117"/>
                  </a:cubicBezTo>
                  <a:lnTo>
                    <a:pt x="5396" y="8376"/>
                  </a:lnTo>
                  <a:cubicBezTo>
                    <a:pt x="5297" y="8442"/>
                    <a:pt x="5189" y="8472"/>
                    <a:pt x="5084" y="8472"/>
                  </a:cubicBezTo>
                  <a:cubicBezTo>
                    <a:pt x="4790" y="8472"/>
                    <a:pt x="4517" y="8239"/>
                    <a:pt x="4517" y="7906"/>
                  </a:cubicBezTo>
                  <a:lnTo>
                    <a:pt x="4517" y="3389"/>
                  </a:lnTo>
                  <a:cubicBezTo>
                    <a:pt x="4517" y="3057"/>
                    <a:pt x="4789" y="2822"/>
                    <a:pt x="5083" y="2822"/>
                  </a:cubicBezTo>
                  <a:close/>
                  <a:moveTo>
                    <a:pt x="18711" y="1"/>
                  </a:moveTo>
                  <a:cubicBezTo>
                    <a:pt x="18601" y="1"/>
                    <a:pt x="18491" y="33"/>
                    <a:pt x="18396" y="95"/>
                  </a:cubicBezTo>
                  <a:lnTo>
                    <a:pt x="15150" y="2260"/>
                  </a:lnTo>
                  <a:lnTo>
                    <a:pt x="13551" y="2260"/>
                  </a:lnTo>
                  <a:lnTo>
                    <a:pt x="13551" y="1694"/>
                  </a:lnTo>
                  <a:cubicBezTo>
                    <a:pt x="13548" y="926"/>
                    <a:pt x="13027" y="255"/>
                    <a:pt x="12283" y="62"/>
                  </a:cubicBezTo>
                  <a:cubicBezTo>
                    <a:pt x="11527" y="774"/>
                    <a:pt x="10560" y="1128"/>
                    <a:pt x="9594" y="1128"/>
                  </a:cubicBezTo>
                  <a:cubicBezTo>
                    <a:pt x="8599" y="1128"/>
                    <a:pt x="7604" y="752"/>
                    <a:pt x="6842" y="2"/>
                  </a:cubicBezTo>
                  <a:lnTo>
                    <a:pt x="6712" y="2"/>
                  </a:lnTo>
                  <a:cubicBezTo>
                    <a:pt x="5950" y="753"/>
                    <a:pt x="4955" y="1131"/>
                    <a:pt x="3959" y="1131"/>
                  </a:cubicBezTo>
                  <a:cubicBezTo>
                    <a:pt x="2993" y="1131"/>
                    <a:pt x="2026" y="775"/>
                    <a:pt x="1271" y="62"/>
                  </a:cubicBezTo>
                  <a:cubicBezTo>
                    <a:pt x="524" y="255"/>
                    <a:pt x="3" y="923"/>
                    <a:pt x="0" y="1694"/>
                  </a:cubicBezTo>
                  <a:lnTo>
                    <a:pt x="0" y="9598"/>
                  </a:lnTo>
                  <a:cubicBezTo>
                    <a:pt x="0" y="10535"/>
                    <a:pt x="759" y="11291"/>
                    <a:pt x="1696" y="11294"/>
                  </a:cubicBezTo>
                  <a:lnTo>
                    <a:pt x="11859" y="11294"/>
                  </a:lnTo>
                  <a:cubicBezTo>
                    <a:pt x="12792" y="11294"/>
                    <a:pt x="13551" y="10535"/>
                    <a:pt x="13551" y="9598"/>
                  </a:cubicBezTo>
                  <a:lnTo>
                    <a:pt x="13551" y="9035"/>
                  </a:lnTo>
                  <a:lnTo>
                    <a:pt x="15150" y="9035"/>
                  </a:lnTo>
                  <a:lnTo>
                    <a:pt x="18396" y="11197"/>
                  </a:lnTo>
                  <a:cubicBezTo>
                    <a:pt x="18494" y="11263"/>
                    <a:pt x="18602" y="11293"/>
                    <a:pt x="18707" y="11293"/>
                  </a:cubicBezTo>
                  <a:cubicBezTo>
                    <a:pt x="19000" y="11293"/>
                    <a:pt x="19272" y="11060"/>
                    <a:pt x="19272" y="10728"/>
                  </a:cubicBezTo>
                  <a:lnTo>
                    <a:pt x="19272" y="565"/>
                  </a:lnTo>
                  <a:cubicBezTo>
                    <a:pt x="19272" y="357"/>
                    <a:pt x="19158" y="164"/>
                    <a:pt x="18977" y="68"/>
                  </a:cubicBezTo>
                  <a:cubicBezTo>
                    <a:pt x="18894" y="23"/>
                    <a:pt x="18802" y="1"/>
                    <a:pt x="1871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313" name="Google Shape;1313;p34"/>
            <p:cNvSpPr/>
            <p:nvPr/>
          </p:nvSpPr>
          <p:spPr>
            <a:xfrm>
              <a:off x="4608425" y="1129300"/>
              <a:ext cx="45125" cy="60175"/>
            </a:xfrm>
            <a:custGeom>
              <a:avLst/>
              <a:gdLst/>
              <a:ahLst/>
              <a:cxnLst/>
              <a:rect l="l" t="t" r="r" b="b"/>
              <a:pathLst>
                <a:path w="1805" h="2407" extrusionOk="0">
                  <a:moveTo>
                    <a:pt x="0" y="0"/>
                  </a:moveTo>
                  <a:lnTo>
                    <a:pt x="0" y="2406"/>
                  </a:lnTo>
                  <a:lnTo>
                    <a:pt x="1804" y="12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314" name="Google Shape;1314;p34"/>
            <p:cNvSpPr/>
            <p:nvPr/>
          </p:nvSpPr>
          <p:spPr>
            <a:xfrm>
              <a:off x="4495500" y="877100"/>
              <a:ext cx="141175" cy="141175"/>
            </a:xfrm>
            <a:custGeom>
              <a:avLst/>
              <a:gdLst/>
              <a:ahLst/>
              <a:cxnLst/>
              <a:rect l="l" t="t" r="r" b="b"/>
              <a:pathLst>
                <a:path w="5647" h="5647" extrusionOk="0">
                  <a:moveTo>
                    <a:pt x="2822" y="1"/>
                  </a:moveTo>
                  <a:cubicBezTo>
                    <a:pt x="1262" y="1"/>
                    <a:pt x="0" y="1262"/>
                    <a:pt x="0" y="2822"/>
                  </a:cubicBezTo>
                  <a:cubicBezTo>
                    <a:pt x="0" y="4382"/>
                    <a:pt x="1262" y="5647"/>
                    <a:pt x="2822" y="5647"/>
                  </a:cubicBezTo>
                  <a:cubicBezTo>
                    <a:pt x="4382" y="5647"/>
                    <a:pt x="5647" y="4382"/>
                    <a:pt x="5647" y="2822"/>
                  </a:cubicBezTo>
                  <a:cubicBezTo>
                    <a:pt x="5647" y="1262"/>
                    <a:pt x="4382" y="1"/>
                    <a:pt x="282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315" name="Google Shape;1315;p34"/>
            <p:cNvSpPr/>
            <p:nvPr/>
          </p:nvSpPr>
          <p:spPr>
            <a:xfrm>
              <a:off x="4636650" y="877100"/>
              <a:ext cx="141175" cy="141175"/>
            </a:xfrm>
            <a:custGeom>
              <a:avLst/>
              <a:gdLst/>
              <a:ahLst/>
              <a:cxnLst/>
              <a:rect l="l" t="t" r="r" b="b"/>
              <a:pathLst>
                <a:path w="5647" h="5647" extrusionOk="0">
                  <a:moveTo>
                    <a:pt x="2822" y="1"/>
                  </a:moveTo>
                  <a:cubicBezTo>
                    <a:pt x="1262" y="1"/>
                    <a:pt x="1" y="1262"/>
                    <a:pt x="1" y="2822"/>
                  </a:cubicBezTo>
                  <a:cubicBezTo>
                    <a:pt x="1" y="4382"/>
                    <a:pt x="1262" y="5647"/>
                    <a:pt x="2822" y="5647"/>
                  </a:cubicBezTo>
                  <a:cubicBezTo>
                    <a:pt x="4382" y="5647"/>
                    <a:pt x="5647" y="4382"/>
                    <a:pt x="5647" y="2822"/>
                  </a:cubicBezTo>
                  <a:cubicBezTo>
                    <a:pt x="5647" y="1262"/>
                    <a:pt x="4382" y="1"/>
                    <a:pt x="282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316" name="Google Shape;1316;p34"/>
          <p:cNvGrpSpPr/>
          <p:nvPr/>
        </p:nvGrpSpPr>
        <p:grpSpPr>
          <a:xfrm>
            <a:off x="5086105" y="4049733"/>
            <a:ext cx="339253" cy="318042"/>
            <a:chOff x="4456875" y="2635825"/>
            <a:chExt cx="481825" cy="451700"/>
          </a:xfrm>
        </p:grpSpPr>
        <p:sp>
          <p:nvSpPr>
            <p:cNvPr id="1317" name="Google Shape;1317;p34"/>
            <p:cNvSpPr/>
            <p:nvPr/>
          </p:nvSpPr>
          <p:spPr>
            <a:xfrm>
              <a:off x="4542475" y="3031050"/>
              <a:ext cx="189725" cy="56475"/>
            </a:xfrm>
            <a:custGeom>
              <a:avLst/>
              <a:gdLst/>
              <a:ahLst/>
              <a:cxnLst/>
              <a:rect l="l" t="t" r="r" b="b"/>
              <a:pathLst>
                <a:path w="7589" h="2259" extrusionOk="0">
                  <a:moveTo>
                    <a:pt x="2792" y="0"/>
                  </a:moveTo>
                  <a:lnTo>
                    <a:pt x="2415" y="1130"/>
                  </a:lnTo>
                  <a:lnTo>
                    <a:pt x="567" y="1130"/>
                  </a:lnTo>
                  <a:cubicBezTo>
                    <a:pt x="253" y="1130"/>
                    <a:pt x="0" y="1383"/>
                    <a:pt x="0" y="1696"/>
                  </a:cubicBezTo>
                  <a:cubicBezTo>
                    <a:pt x="0" y="2006"/>
                    <a:pt x="253" y="2259"/>
                    <a:pt x="567" y="2259"/>
                  </a:cubicBezTo>
                  <a:lnTo>
                    <a:pt x="7589" y="2259"/>
                  </a:lnTo>
                  <a:cubicBezTo>
                    <a:pt x="7101" y="1831"/>
                    <a:pt x="6821" y="1214"/>
                    <a:pt x="6821" y="567"/>
                  </a:cubicBezTo>
                  <a:lnTo>
                    <a:pt x="682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318" name="Google Shape;1318;p34"/>
            <p:cNvSpPr/>
            <p:nvPr/>
          </p:nvSpPr>
          <p:spPr>
            <a:xfrm>
              <a:off x="4456875" y="2946350"/>
              <a:ext cx="256125" cy="56500"/>
            </a:xfrm>
            <a:custGeom>
              <a:avLst/>
              <a:gdLst/>
              <a:ahLst/>
              <a:cxnLst/>
              <a:rect l="l" t="t" r="r" b="b"/>
              <a:pathLst>
                <a:path w="10245" h="2260" extrusionOk="0">
                  <a:moveTo>
                    <a:pt x="1" y="1"/>
                  </a:moveTo>
                  <a:lnTo>
                    <a:pt x="1" y="567"/>
                  </a:lnTo>
                  <a:cubicBezTo>
                    <a:pt x="1" y="1500"/>
                    <a:pt x="756" y="2259"/>
                    <a:pt x="1693" y="2259"/>
                  </a:cubicBezTo>
                  <a:lnTo>
                    <a:pt x="10245" y="2259"/>
                  </a:lnTo>
                  <a:lnTo>
                    <a:pt x="1024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319" name="Google Shape;1319;p34"/>
            <p:cNvSpPr/>
            <p:nvPr/>
          </p:nvSpPr>
          <p:spPr>
            <a:xfrm>
              <a:off x="4741225" y="2861675"/>
              <a:ext cx="169400" cy="141175"/>
            </a:xfrm>
            <a:custGeom>
              <a:avLst/>
              <a:gdLst/>
              <a:ahLst/>
              <a:cxnLst/>
              <a:rect l="l" t="t" r="r" b="b"/>
              <a:pathLst>
                <a:path w="6776" h="5647" extrusionOk="0">
                  <a:moveTo>
                    <a:pt x="0" y="0"/>
                  </a:moveTo>
                  <a:lnTo>
                    <a:pt x="0" y="5646"/>
                  </a:lnTo>
                  <a:lnTo>
                    <a:pt x="6775" y="5646"/>
                  </a:lnTo>
                  <a:lnTo>
                    <a:pt x="67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320" name="Google Shape;1320;p34"/>
            <p:cNvSpPr/>
            <p:nvPr/>
          </p:nvSpPr>
          <p:spPr>
            <a:xfrm>
              <a:off x="4741225" y="3031050"/>
              <a:ext cx="169400" cy="42400"/>
            </a:xfrm>
            <a:custGeom>
              <a:avLst/>
              <a:gdLst/>
              <a:ahLst/>
              <a:cxnLst/>
              <a:rect l="l" t="t" r="r" b="b"/>
              <a:pathLst>
                <a:path w="6776" h="1696" extrusionOk="0">
                  <a:moveTo>
                    <a:pt x="0" y="0"/>
                  </a:moveTo>
                  <a:lnTo>
                    <a:pt x="0" y="567"/>
                  </a:lnTo>
                  <a:cubicBezTo>
                    <a:pt x="0" y="1190"/>
                    <a:pt x="506" y="1696"/>
                    <a:pt x="1129" y="1696"/>
                  </a:cubicBezTo>
                  <a:lnTo>
                    <a:pt x="5646" y="1696"/>
                  </a:lnTo>
                  <a:cubicBezTo>
                    <a:pt x="6270" y="1696"/>
                    <a:pt x="6775" y="1190"/>
                    <a:pt x="6775" y="567"/>
                  </a:cubicBezTo>
                  <a:lnTo>
                    <a:pt x="67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321" name="Google Shape;1321;p34"/>
            <p:cNvSpPr/>
            <p:nvPr/>
          </p:nvSpPr>
          <p:spPr>
            <a:xfrm>
              <a:off x="4456875" y="2635825"/>
              <a:ext cx="481825" cy="282325"/>
            </a:xfrm>
            <a:custGeom>
              <a:avLst/>
              <a:gdLst/>
              <a:ahLst/>
              <a:cxnLst/>
              <a:rect l="l" t="t" r="r" b="b"/>
              <a:pathLst>
                <a:path w="19273" h="11293" extrusionOk="0">
                  <a:moveTo>
                    <a:pt x="1693" y="0"/>
                  </a:moveTo>
                  <a:cubicBezTo>
                    <a:pt x="756" y="0"/>
                    <a:pt x="1" y="759"/>
                    <a:pt x="1" y="1696"/>
                  </a:cubicBezTo>
                  <a:lnTo>
                    <a:pt x="1" y="11293"/>
                  </a:lnTo>
                  <a:lnTo>
                    <a:pt x="10245" y="11293"/>
                  </a:lnTo>
                  <a:lnTo>
                    <a:pt x="10245" y="7342"/>
                  </a:lnTo>
                  <a:cubicBezTo>
                    <a:pt x="10245" y="6092"/>
                    <a:pt x="11257" y="5083"/>
                    <a:pt x="12503" y="5083"/>
                  </a:cubicBezTo>
                  <a:lnTo>
                    <a:pt x="17020" y="5083"/>
                  </a:lnTo>
                  <a:cubicBezTo>
                    <a:pt x="18201" y="5083"/>
                    <a:pt x="19179" y="5993"/>
                    <a:pt x="19273" y="7167"/>
                  </a:cubicBezTo>
                  <a:lnTo>
                    <a:pt x="19273" y="1696"/>
                  </a:lnTo>
                  <a:cubicBezTo>
                    <a:pt x="19270" y="759"/>
                    <a:pt x="18514" y="0"/>
                    <a:pt x="1757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322" name="Google Shape;1322;p34"/>
            <p:cNvSpPr/>
            <p:nvPr/>
          </p:nvSpPr>
          <p:spPr>
            <a:xfrm>
              <a:off x="4741225" y="2791125"/>
              <a:ext cx="169400" cy="42325"/>
            </a:xfrm>
            <a:custGeom>
              <a:avLst/>
              <a:gdLst/>
              <a:ahLst/>
              <a:cxnLst/>
              <a:rect l="l" t="t" r="r" b="b"/>
              <a:pathLst>
                <a:path w="6776" h="1693" extrusionOk="0">
                  <a:moveTo>
                    <a:pt x="1129" y="1"/>
                  </a:moveTo>
                  <a:cubicBezTo>
                    <a:pt x="506" y="1"/>
                    <a:pt x="0" y="503"/>
                    <a:pt x="0" y="1130"/>
                  </a:cubicBezTo>
                  <a:lnTo>
                    <a:pt x="0" y="1693"/>
                  </a:lnTo>
                  <a:lnTo>
                    <a:pt x="6775" y="1693"/>
                  </a:lnTo>
                  <a:lnTo>
                    <a:pt x="6775" y="1130"/>
                  </a:lnTo>
                  <a:cubicBezTo>
                    <a:pt x="6775" y="503"/>
                    <a:pt x="6270" y="1"/>
                    <a:pt x="56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17" name="Metin kutusu 16">
            <a:extLst>
              <a:ext uri="{FF2B5EF4-FFF2-40B4-BE49-F238E27FC236}">
                <a16:creationId xmlns:a16="http://schemas.microsoft.com/office/drawing/2014/main" id="{356F62F0-6A09-4E13-E31A-6F787C984785}"/>
              </a:ext>
            </a:extLst>
          </p:cNvPr>
          <p:cNvSpPr txBox="1"/>
          <p:nvPr/>
        </p:nvSpPr>
        <p:spPr>
          <a:xfrm>
            <a:off x="817907" y="1126435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tr-TR" dirty="0"/>
              <a:t>Mini Motor</a:t>
            </a:r>
          </a:p>
        </p:txBody>
      </p:sp>
      <p:sp>
        <p:nvSpPr>
          <p:cNvPr id="18" name="Metin kutusu 17">
            <a:extLst>
              <a:ext uri="{FF2B5EF4-FFF2-40B4-BE49-F238E27FC236}">
                <a16:creationId xmlns:a16="http://schemas.microsoft.com/office/drawing/2014/main" id="{5A2D17AF-BCE3-1B77-523E-6C324A53FC19}"/>
              </a:ext>
            </a:extLst>
          </p:cNvPr>
          <p:cNvSpPr txBox="1"/>
          <p:nvPr/>
        </p:nvSpPr>
        <p:spPr>
          <a:xfrm>
            <a:off x="909488" y="3144770"/>
            <a:ext cx="2751483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tr-TR" dirty="0"/>
              <a:t>*2 Direnç</a:t>
            </a:r>
          </a:p>
        </p:txBody>
      </p:sp>
      <p:sp>
        <p:nvSpPr>
          <p:cNvPr id="19" name="Metin kutusu 18">
            <a:extLst>
              <a:ext uri="{FF2B5EF4-FFF2-40B4-BE49-F238E27FC236}">
                <a16:creationId xmlns:a16="http://schemas.microsoft.com/office/drawing/2014/main" id="{96B9A652-2E2B-5568-9B15-9E4388D0195F}"/>
              </a:ext>
            </a:extLst>
          </p:cNvPr>
          <p:cNvSpPr txBox="1"/>
          <p:nvPr/>
        </p:nvSpPr>
        <p:spPr>
          <a:xfrm>
            <a:off x="981488" y="4213777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tr-TR" dirty="0"/>
              <a:t>Güç adaptörü</a:t>
            </a:r>
          </a:p>
        </p:txBody>
      </p:sp>
      <p:sp>
        <p:nvSpPr>
          <p:cNvPr id="20" name="Metin kutusu 19">
            <a:extLst>
              <a:ext uri="{FF2B5EF4-FFF2-40B4-BE49-F238E27FC236}">
                <a16:creationId xmlns:a16="http://schemas.microsoft.com/office/drawing/2014/main" id="{C5332D2C-20D8-5FB6-E798-D9BAE39DD3AA}"/>
              </a:ext>
            </a:extLst>
          </p:cNvPr>
          <p:cNvSpPr txBox="1"/>
          <p:nvPr/>
        </p:nvSpPr>
        <p:spPr>
          <a:xfrm>
            <a:off x="5808179" y="1312794"/>
            <a:ext cx="275976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tr-TR" dirty="0"/>
              <a:t>Dişi </a:t>
            </a:r>
            <a:r>
              <a:rPr lang="tr-TR" dirty="0" err="1"/>
              <a:t>Power</a:t>
            </a:r>
            <a:r>
              <a:rPr lang="tr-TR" dirty="0"/>
              <a:t> </a:t>
            </a:r>
            <a:r>
              <a:rPr lang="tr-TR" dirty="0" err="1"/>
              <a:t>jak</a:t>
            </a:r>
            <a:r>
              <a:rPr lang="tr-TR" dirty="0"/>
              <a:t>(dc)</a:t>
            </a:r>
          </a:p>
        </p:txBody>
      </p:sp>
      <p:pic>
        <p:nvPicPr>
          <p:cNvPr id="21" name="Resim 20" descr="elektronik mühendisliği, devre bileşeni, elektronik donanım, elektronik bileşen içeren bir resim&#10;&#10;Açıklama otomatik olarak oluşturuldu">
            <a:extLst>
              <a:ext uri="{FF2B5EF4-FFF2-40B4-BE49-F238E27FC236}">
                <a16:creationId xmlns:a16="http://schemas.microsoft.com/office/drawing/2014/main" id="{F52DBADB-BEC6-EAFD-B796-ED0A6120BB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9277" y="913158"/>
            <a:ext cx="1428750" cy="1428750"/>
          </a:xfrm>
          <a:prstGeom prst="rect">
            <a:avLst/>
          </a:prstGeom>
        </p:spPr>
      </p:pic>
      <p:pic>
        <p:nvPicPr>
          <p:cNvPr id="22" name="Resim 21" descr="konnektör, kablo içeren bir resim&#10;&#10;Açıklama otomatik olarak oluşturuldu">
            <a:extLst>
              <a:ext uri="{FF2B5EF4-FFF2-40B4-BE49-F238E27FC236}">
                <a16:creationId xmlns:a16="http://schemas.microsoft.com/office/drawing/2014/main" id="{F6F421AF-3FFE-F869-ABFB-1550953A0E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0238" y="1755499"/>
            <a:ext cx="3086100" cy="3086100"/>
          </a:xfrm>
          <a:prstGeom prst="rect">
            <a:avLst/>
          </a:prstGeom>
        </p:spPr>
      </p:pic>
      <p:sp>
        <p:nvSpPr>
          <p:cNvPr id="25" name="Metin kutusu 24">
            <a:extLst>
              <a:ext uri="{FF2B5EF4-FFF2-40B4-BE49-F238E27FC236}">
                <a16:creationId xmlns:a16="http://schemas.microsoft.com/office/drawing/2014/main" id="{E8401270-3DA8-A69E-3588-8E4C7F55D24B}"/>
              </a:ext>
            </a:extLst>
          </p:cNvPr>
          <p:cNvSpPr txBox="1"/>
          <p:nvPr/>
        </p:nvSpPr>
        <p:spPr>
          <a:xfrm>
            <a:off x="838614" y="144945"/>
            <a:ext cx="1677228" cy="307777"/>
          </a:xfrm>
          <a:prstGeom prst="rect">
            <a:avLst/>
          </a:prstGeom>
          <a:solidFill>
            <a:schemeClr val="accent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tr-TR"/>
              <a:t>Arduino Projeleri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secondvideopart">
            <a:hlinkClick r:id="" action="ppaction://media"/>
            <a:extLst>
              <a:ext uri="{FF2B5EF4-FFF2-40B4-BE49-F238E27FC236}">
                <a16:creationId xmlns:a16="http://schemas.microsoft.com/office/drawing/2014/main" id="{4F689DDF-2097-2B34-EAE0-F12D86FF61A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14400" y="746263"/>
            <a:ext cx="7795591" cy="4114800"/>
          </a:xfrm>
          <a:prstGeom prst="rect">
            <a:avLst/>
          </a:prstGeom>
        </p:spPr>
      </p:pic>
      <p:sp>
        <p:nvSpPr>
          <p:cNvPr id="18" name="Metin kutusu 17">
            <a:extLst>
              <a:ext uri="{FF2B5EF4-FFF2-40B4-BE49-F238E27FC236}">
                <a16:creationId xmlns:a16="http://schemas.microsoft.com/office/drawing/2014/main" id="{1A0E2F86-5374-8C1A-E24A-03C7078ABF4B}"/>
              </a:ext>
            </a:extLst>
          </p:cNvPr>
          <p:cNvSpPr txBox="1"/>
          <p:nvPr/>
        </p:nvSpPr>
        <p:spPr>
          <a:xfrm>
            <a:off x="838614" y="144945"/>
            <a:ext cx="1677228" cy="307777"/>
          </a:xfrm>
          <a:prstGeom prst="rect">
            <a:avLst/>
          </a:prstGeom>
          <a:solidFill>
            <a:schemeClr val="accent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tr-TR"/>
              <a:t>Arduino Projeleri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Metin kutusu 9">
            <a:extLst>
              <a:ext uri="{FF2B5EF4-FFF2-40B4-BE49-F238E27FC236}">
                <a16:creationId xmlns:a16="http://schemas.microsoft.com/office/drawing/2014/main" id="{D027FB81-7C91-A1A1-C915-D9D43E3544D0}"/>
              </a:ext>
            </a:extLst>
          </p:cNvPr>
          <p:cNvSpPr txBox="1"/>
          <p:nvPr/>
        </p:nvSpPr>
        <p:spPr>
          <a:xfrm>
            <a:off x="1441174" y="656396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tr-TR" dirty="0" err="1"/>
              <a:t>Lcd</a:t>
            </a:r>
            <a:r>
              <a:rPr lang="tr-TR" dirty="0"/>
              <a:t> Ekran</a:t>
            </a:r>
          </a:p>
        </p:txBody>
      </p:sp>
      <p:sp>
        <p:nvSpPr>
          <p:cNvPr id="11" name="Metin kutusu 10">
            <a:extLst>
              <a:ext uri="{FF2B5EF4-FFF2-40B4-BE49-F238E27FC236}">
                <a16:creationId xmlns:a16="http://schemas.microsoft.com/office/drawing/2014/main" id="{4CB5C197-3484-4617-E31B-8DC7580EC1E9}"/>
              </a:ext>
            </a:extLst>
          </p:cNvPr>
          <p:cNvSpPr txBox="1"/>
          <p:nvPr/>
        </p:nvSpPr>
        <p:spPr>
          <a:xfrm>
            <a:off x="5988327" y="2099641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tr-TR" dirty="0"/>
              <a:t>Ultrasonik sensör</a:t>
            </a:r>
          </a:p>
        </p:txBody>
      </p:sp>
      <p:sp>
        <p:nvSpPr>
          <p:cNvPr id="13" name="Metin kutusu 12">
            <a:extLst>
              <a:ext uri="{FF2B5EF4-FFF2-40B4-BE49-F238E27FC236}">
                <a16:creationId xmlns:a16="http://schemas.microsoft.com/office/drawing/2014/main" id="{F2B5E545-D585-2F2B-16AC-CE74F2F4D8C9}"/>
              </a:ext>
            </a:extLst>
          </p:cNvPr>
          <p:cNvSpPr txBox="1"/>
          <p:nvPr/>
        </p:nvSpPr>
        <p:spPr>
          <a:xfrm>
            <a:off x="646044" y="4453973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tr-TR" dirty="0"/>
              <a:t>Direnç ve ledler</a:t>
            </a:r>
          </a:p>
        </p:txBody>
      </p:sp>
      <p:pic>
        <p:nvPicPr>
          <p:cNvPr id="14" name="Resim 13" descr="elektronik donanım, hoparlör, seslendirme odası, Ses ekipmanı içeren bir resim&#10;&#10;Açıklama otomatik olarak oluşturuldu">
            <a:extLst>
              <a:ext uri="{FF2B5EF4-FFF2-40B4-BE49-F238E27FC236}">
                <a16:creationId xmlns:a16="http://schemas.microsoft.com/office/drawing/2014/main" id="{94C41063-D6AE-8193-5EB7-426A015541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5169" y="2696527"/>
            <a:ext cx="4066761" cy="2446435"/>
          </a:xfrm>
          <a:prstGeom prst="rect">
            <a:avLst/>
          </a:prstGeom>
        </p:spPr>
      </p:pic>
      <p:pic>
        <p:nvPicPr>
          <p:cNvPr id="15" name="Resim 14" descr="metin, elektronik donanım, elektronik mühendisliği, saat içeren bir resim&#10;&#10;Açıklama otomatik olarak oluşturuldu">
            <a:extLst>
              <a:ext uri="{FF2B5EF4-FFF2-40B4-BE49-F238E27FC236}">
                <a16:creationId xmlns:a16="http://schemas.microsoft.com/office/drawing/2014/main" id="{C1F91B15-C769-1C00-6064-C75012748A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559" y="962439"/>
            <a:ext cx="3086100" cy="3086100"/>
          </a:xfrm>
          <a:prstGeom prst="rect">
            <a:avLst/>
          </a:prstGeom>
        </p:spPr>
      </p:pic>
      <p:sp>
        <p:nvSpPr>
          <p:cNvPr id="17" name="Metin kutusu 16">
            <a:extLst>
              <a:ext uri="{FF2B5EF4-FFF2-40B4-BE49-F238E27FC236}">
                <a16:creationId xmlns:a16="http://schemas.microsoft.com/office/drawing/2014/main" id="{8781DDDA-0ACB-CF8D-B56E-48A185CC1CE7}"/>
              </a:ext>
            </a:extLst>
          </p:cNvPr>
          <p:cNvSpPr txBox="1"/>
          <p:nvPr/>
        </p:nvSpPr>
        <p:spPr>
          <a:xfrm>
            <a:off x="838614" y="144945"/>
            <a:ext cx="1677228" cy="307777"/>
          </a:xfrm>
          <a:prstGeom prst="rect">
            <a:avLst/>
          </a:prstGeom>
          <a:solidFill>
            <a:schemeClr val="accent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tr-TR"/>
              <a:t>Arduino Projeleri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ledproject">
            <a:hlinkClick r:id="" action="ppaction://media"/>
            <a:extLst>
              <a:ext uri="{FF2B5EF4-FFF2-40B4-BE49-F238E27FC236}">
                <a16:creationId xmlns:a16="http://schemas.microsoft.com/office/drawing/2014/main" id="{A961D7A0-E02B-AE3F-8CBD-1BF4DE2B586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10791" y="514350"/>
            <a:ext cx="8243887" cy="4284464"/>
          </a:xfrm>
          <a:prstGeom prst="rect">
            <a:avLst/>
          </a:prstGeom>
        </p:spPr>
      </p:pic>
      <p:sp>
        <p:nvSpPr>
          <p:cNvPr id="10" name="Metin kutusu 9">
            <a:extLst>
              <a:ext uri="{FF2B5EF4-FFF2-40B4-BE49-F238E27FC236}">
                <a16:creationId xmlns:a16="http://schemas.microsoft.com/office/drawing/2014/main" id="{73A164A9-2407-E2BE-B241-74BD8A9F36A3}"/>
              </a:ext>
            </a:extLst>
          </p:cNvPr>
          <p:cNvSpPr txBox="1"/>
          <p:nvPr/>
        </p:nvSpPr>
        <p:spPr>
          <a:xfrm>
            <a:off x="838614" y="144945"/>
            <a:ext cx="1677228" cy="307777"/>
          </a:xfrm>
          <a:prstGeom prst="rect">
            <a:avLst/>
          </a:prstGeom>
          <a:solidFill>
            <a:schemeClr val="accent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tr-TR"/>
              <a:t>Arduino Projeleri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radarproject">
            <a:hlinkClick r:id="" action="ppaction://media"/>
            <a:extLst>
              <a:ext uri="{FF2B5EF4-FFF2-40B4-BE49-F238E27FC236}">
                <a16:creationId xmlns:a16="http://schemas.microsoft.com/office/drawing/2014/main" id="{5F10A6F7-C60A-1E92-CECB-16FA2CDD4E4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14400" y="514350"/>
            <a:ext cx="7895629" cy="4436268"/>
          </a:xfrm>
          <a:prstGeom prst="rect">
            <a:avLst/>
          </a:prstGeom>
        </p:spPr>
      </p:pic>
      <p:sp>
        <p:nvSpPr>
          <p:cNvPr id="8" name="Metin kutusu 7">
            <a:extLst>
              <a:ext uri="{FF2B5EF4-FFF2-40B4-BE49-F238E27FC236}">
                <a16:creationId xmlns:a16="http://schemas.microsoft.com/office/drawing/2014/main" id="{02C01993-D95A-BDA4-39B2-43EC94F3F998}"/>
              </a:ext>
            </a:extLst>
          </p:cNvPr>
          <p:cNvSpPr txBox="1"/>
          <p:nvPr/>
        </p:nvSpPr>
        <p:spPr>
          <a:xfrm>
            <a:off x="838614" y="144945"/>
            <a:ext cx="1677228" cy="307777"/>
          </a:xfrm>
          <a:prstGeom prst="rect">
            <a:avLst/>
          </a:prstGeom>
          <a:solidFill>
            <a:schemeClr val="accent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tr-TR"/>
              <a:t>Arduino Projeleri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VIDEO CHANNEL PRESENTATION">
  <a:themeElements>
    <a:clrScheme name="Simple Light">
      <a:dk1>
        <a:srgbClr val="212121"/>
      </a:dk1>
      <a:lt1>
        <a:srgbClr val="FFFFFF"/>
      </a:lt1>
      <a:dk2>
        <a:srgbClr val="F3F3F3"/>
      </a:dk2>
      <a:lt2>
        <a:srgbClr val="999999"/>
      </a:lt2>
      <a:accent1>
        <a:srgbClr val="00C3B1"/>
      </a:accent1>
      <a:accent2>
        <a:srgbClr val="FFFFFF"/>
      </a:accent2>
      <a:accent3>
        <a:srgbClr val="F3F3F3"/>
      </a:accent3>
      <a:accent4>
        <a:srgbClr val="D9D9D9"/>
      </a:accent4>
      <a:accent5>
        <a:srgbClr val="FFFFFF"/>
      </a:accent5>
      <a:accent6>
        <a:srgbClr val="212121"/>
      </a:accent6>
      <a:hlink>
        <a:srgbClr val="00C3B1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Ekran Gösterisi (16:9)</PresentationFormat>
  <Slides>11</Slides>
  <Notes>11</Notes>
  <HiddenSlides>0</HiddenSlides>
  <ScaleCrop>false</ScaleCrop>
  <HeadingPairs>
    <vt:vector size="4" baseType="variant">
      <vt:variant>
        <vt:lpstr>Tema</vt:lpstr>
      </vt:variant>
      <vt:variant>
        <vt:i4>3</vt:i4>
      </vt:variant>
      <vt:variant>
        <vt:lpstr>Slayt Başlıkları</vt:lpstr>
      </vt:variant>
      <vt:variant>
        <vt:i4>11</vt:i4>
      </vt:variant>
    </vt:vector>
  </HeadingPairs>
  <TitlesOfParts>
    <vt:vector size="14" baseType="lpstr">
      <vt:lpstr>VIDEO CHANNEL PRESENTATION</vt:lpstr>
      <vt:lpstr>SlidesGo Final Pages</vt:lpstr>
      <vt:lpstr>Slidesgo Final Pages</vt:lpstr>
      <vt:lpstr>Pır Sensörü ile Projeler</vt:lpstr>
      <vt:lpstr>Hareket Sensörlü Işık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1- https://www.youtube.com/watch?v=8wiCwrIaIT8&amp;t=177s</vt:lpstr>
      <vt:lpstr>Proje Üyeleri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</dc:title>
  <cp:revision>532</cp:revision>
  <dcterms:modified xsi:type="dcterms:W3CDTF">2024-05-11T16:50:35Z</dcterms:modified>
</cp:coreProperties>
</file>